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59" r:id="rId5"/>
    <p:sldId id="283" r:id="rId6"/>
    <p:sldId id="269" r:id="rId7"/>
    <p:sldId id="270" r:id="rId8"/>
    <p:sldId id="290" r:id="rId9"/>
    <p:sldId id="284" r:id="rId10"/>
    <p:sldId id="285" r:id="rId11"/>
    <p:sldId id="286" r:id="rId12"/>
    <p:sldId id="287" r:id="rId13"/>
    <p:sldId id="288" r:id="rId14"/>
    <p:sldId id="289" r:id="rId15"/>
    <p:sldId id="291" r:id="rId16"/>
    <p:sldId id="292" r:id="rId17"/>
    <p:sldId id="293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76EAD7-C7F7-246C-E085-304896CFDCBC}" v="8" dt="2024-12-11T04:11:10.196"/>
    <p1510:client id="{D1FC3F68-AE16-8681-8968-182EF3A575E2}" v="2072" dt="2024-12-10T20:00:22.234"/>
    <p1510:client id="{D7EE1F1E-BE26-0ABE-7621-F0063BF4D8BD}" v="722" dt="2024-12-10T18:32:40.908"/>
    <p1510:client id="{DA8959BD-02DD-FE53-9A2F-B7785BE013A6}" v="43" dt="2024-12-10T20:02:48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9D7A4A-D647-4DAA-9C96-033851E9DBCC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B8D52B7-82F8-42A1-8C46-DBC03AB41E04}">
      <dgm:prSet/>
      <dgm:spPr/>
      <dgm:t>
        <a:bodyPr/>
        <a:lstStyle/>
        <a:p>
          <a:r>
            <a:rPr lang="en-IN" b="1"/>
            <a:t>Business Requirements</a:t>
          </a:r>
          <a:endParaRPr lang="en-US"/>
        </a:p>
      </dgm:t>
    </dgm:pt>
    <dgm:pt modelId="{D4CB23F5-AC60-4B53-8CBD-F1E5CF958AA6}" type="parTrans" cxnId="{A176806D-229A-4695-A430-FCE54D9D5F35}">
      <dgm:prSet/>
      <dgm:spPr/>
      <dgm:t>
        <a:bodyPr/>
        <a:lstStyle/>
        <a:p>
          <a:endParaRPr lang="en-US"/>
        </a:p>
      </dgm:t>
    </dgm:pt>
    <dgm:pt modelId="{C9FAF877-2BE7-41A0-99FC-24BC30C05313}" type="sibTrans" cxnId="{A176806D-229A-4695-A430-FCE54D9D5F35}">
      <dgm:prSet/>
      <dgm:spPr/>
      <dgm:t>
        <a:bodyPr/>
        <a:lstStyle/>
        <a:p>
          <a:endParaRPr lang="en-US"/>
        </a:p>
      </dgm:t>
    </dgm:pt>
    <dgm:pt modelId="{10CDEAB1-0C4F-4388-80E8-BA81B07F330F}">
      <dgm:prSet/>
      <dgm:spPr/>
      <dgm:t>
        <a:bodyPr/>
        <a:lstStyle/>
        <a:p>
          <a:r>
            <a:rPr lang="en-IN" b="1"/>
            <a:t>Target Users:</a:t>
          </a:r>
          <a:r>
            <a:rPr lang="en-IN"/>
            <a:t> System Administrators</a:t>
          </a:r>
          <a:endParaRPr lang="en-US"/>
        </a:p>
      </dgm:t>
    </dgm:pt>
    <dgm:pt modelId="{312FD749-A867-4C4E-8A0A-49A84F9EEDAD}" type="parTrans" cxnId="{7D20C94A-8177-481F-B1A9-16705FC0D476}">
      <dgm:prSet/>
      <dgm:spPr/>
      <dgm:t>
        <a:bodyPr/>
        <a:lstStyle/>
        <a:p>
          <a:endParaRPr lang="en-US"/>
        </a:p>
      </dgm:t>
    </dgm:pt>
    <dgm:pt modelId="{AE988B34-DB0A-499B-AB7F-B7206F5EAA1F}" type="sibTrans" cxnId="{7D20C94A-8177-481F-B1A9-16705FC0D476}">
      <dgm:prSet/>
      <dgm:spPr/>
      <dgm:t>
        <a:bodyPr/>
        <a:lstStyle/>
        <a:p>
          <a:endParaRPr lang="en-US"/>
        </a:p>
      </dgm:t>
    </dgm:pt>
    <dgm:pt modelId="{88E98406-6955-487A-85B0-31EC1E71E2D1}">
      <dgm:prSet/>
      <dgm:spPr/>
      <dgm:t>
        <a:bodyPr/>
        <a:lstStyle/>
        <a:p>
          <a:r>
            <a:rPr lang="en-IN" b="1"/>
            <a:t>Core Operations:</a:t>
          </a:r>
          <a:endParaRPr lang="en-US"/>
        </a:p>
      </dgm:t>
    </dgm:pt>
    <dgm:pt modelId="{FE6F2773-F354-44AA-AB3C-8F71D4E057FB}" type="parTrans" cxnId="{EE8420ED-44C4-4465-8395-743642C63617}">
      <dgm:prSet/>
      <dgm:spPr/>
      <dgm:t>
        <a:bodyPr/>
        <a:lstStyle/>
        <a:p>
          <a:endParaRPr lang="en-US"/>
        </a:p>
      </dgm:t>
    </dgm:pt>
    <dgm:pt modelId="{C2B754B7-2792-4767-A0D5-2FC092A0A72E}" type="sibTrans" cxnId="{EE8420ED-44C4-4465-8395-743642C63617}">
      <dgm:prSet/>
      <dgm:spPr/>
      <dgm:t>
        <a:bodyPr/>
        <a:lstStyle/>
        <a:p>
          <a:endParaRPr lang="en-US"/>
        </a:p>
      </dgm:t>
    </dgm:pt>
    <dgm:pt modelId="{D3EBA5B5-D613-40B0-827F-73171C2B4B84}">
      <dgm:prSet/>
      <dgm:spPr/>
      <dgm:t>
        <a:bodyPr/>
        <a:lstStyle/>
        <a:p>
          <a:r>
            <a:rPr lang="en-IN"/>
            <a:t>Login &amp; Authentication</a:t>
          </a:r>
          <a:endParaRPr lang="en-US"/>
        </a:p>
      </dgm:t>
    </dgm:pt>
    <dgm:pt modelId="{27BCFA16-D350-4CE7-9CA5-A9773599F490}" type="parTrans" cxnId="{8EC16ABD-9D65-469F-A296-727FF119BCAB}">
      <dgm:prSet/>
      <dgm:spPr/>
      <dgm:t>
        <a:bodyPr/>
        <a:lstStyle/>
        <a:p>
          <a:endParaRPr lang="en-US"/>
        </a:p>
      </dgm:t>
    </dgm:pt>
    <dgm:pt modelId="{DE00D11D-798C-420B-98B2-F180E278E5E9}" type="sibTrans" cxnId="{8EC16ABD-9D65-469F-A296-727FF119BCAB}">
      <dgm:prSet/>
      <dgm:spPr/>
      <dgm:t>
        <a:bodyPr/>
        <a:lstStyle/>
        <a:p>
          <a:endParaRPr lang="en-US"/>
        </a:p>
      </dgm:t>
    </dgm:pt>
    <dgm:pt modelId="{DB309E76-5FFE-424F-9E6F-3FDD7A28CB2E}">
      <dgm:prSet/>
      <dgm:spPr/>
      <dgm:t>
        <a:bodyPr/>
        <a:lstStyle/>
        <a:p>
          <a:r>
            <a:rPr lang="en-IN"/>
            <a:t>CRUD Operations for trips, cabs, bookings, payments, and feedback</a:t>
          </a:r>
          <a:endParaRPr lang="en-US"/>
        </a:p>
      </dgm:t>
    </dgm:pt>
    <dgm:pt modelId="{91FDD8BD-A627-446D-A237-74D26F12D3A2}" type="parTrans" cxnId="{BA9BF384-EA60-4F1C-97F4-5E7E6882A306}">
      <dgm:prSet/>
      <dgm:spPr/>
      <dgm:t>
        <a:bodyPr/>
        <a:lstStyle/>
        <a:p>
          <a:endParaRPr lang="en-US"/>
        </a:p>
      </dgm:t>
    </dgm:pt>
    <dgm:pt modelId="{B8ED4CA4-19A7-450B-9BCD-72FCE1A82FA2}" type="sibTrans" cxnId="{BA9BF384-EA60-4F1C-97F4-5E7E6882A306}">
      <dgm:prSet/>
      <dgm:spPr/>
      <dgm:t>
        <a:bodyPr/>
        <a:lstStyle/>
        <a:p>
          <a:endParaRPr lang="en-US"/>
        </a:p>
      </dgm:t>
    </dgm:pt>
    <dgm:pt modelId="{9E1F6D2B-5EB7-4E45-89A1-5F53583A2892}">
      <dgm:prSet/>
      <dgm:spPr/>
      <dgm:t>
        <a:bodyPr/>
        <a:lstStyle/>
        <a:p>
          <a:r>
            <a:rPr lang="en-IN"/>
            <a:t>Search, View, and Delete Details</a:t>
          </a:r>
          <a:endParaRPr lang="en-US"/>
        </a:p>
      </dgm:t>
    </dgm:pt>
    <dgm:pt modelId="{00051510-F951-4E9E-B9DA-694CE91C8FB8}" type="parTrans" cxnId="{9579C7EB-25DD-4F65-8C2A-0CFD4CA42E64}">
      <dgm:prSet/>
      <dgm:spPr/>
      <dgm:t>
        <a:bodyPr/>
        <a:lstStyle/>
        <a:p>
          <a:endParaRPr lang="en-US"/>
        </a:p>
      </dgm:t>
    </dgm:pt>
    <dgm:pt modelId="{9A8D10E1-6EBD-46C0-96FE-506998B32E74}" type="sibTrans" cxnId="{9579C7EB-25DD-4F65-8C2A-0CFD4CA42E64}">
      <dgm:prSet/>
      <dgm:spPr/>
      <dgm:t>
        <a:bodyPr/>
        <a:lstStyle/>
        <a:p>
          <a:endParaRPr lang="en-US"/>
        </a:p>
      </dgm:t>
    </dgm:pt>
    <dgm:pt modelId="{E79F581E-F95E-430C-9463-B99A08B0E3B1}">
      <dgm:prSet/>
      <dgm:spPr/>
      <dgm:t>
        <a:bodyPr/>
        <a:lstStyle/>
        <a:p>
          <a:r>
            <a:rPr lang="en-IN"/>
            <a:t>Admin Registration</a:t>
          </a:r>
          <a:endParaRPr lang="en-US"/>
        </a:p>
      </dgm:t>
    </dgm:pt>
    <dgm:pt modelId="{1A641604-7F15-432F-AAB6-3D5F01289698}" type="parTrans" cxnId="{46ABB9AA-630C-4531-8AA9-9C04B4276A90}">
      <dgm:prSet/>
      <dgm:spPr/>
      <dgm:t>
        <a:bodyPr/>
        <a:lstStyle/>
        <a:p>
          <a:endParaRPr lang="en-US"/>
        </a:p>
      </dgm:t>
    </dgm:pt>
    <dgm:pt modelId="{E7F6C5EB-2E35-40FF-ACFF-0AD44C6A668D}" type="sibTrans" cxnId="{46ABB9AA-630C-4531-8AA9-9C04B4276A90}">
      <dgm:prSet/>
      <dgm:spPr/>
      <dgm:t>
        <a:bodyPr/>
        <a:lstStyle/>
        <a:p>
          <a:endParaRPr lang="en-US"/>
        </a:p>
      </dgm:t>
    </dgm:pt>
    <dgm:pt modelId="{1CE88117-2DCC-46E9-BABF-B603AABB9057}" type="pres">
      <dgm:prSet presAssocID="{729D7A4A-D647-4DAA-9C96-033851E9DB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DDF1B78-CCE8-4DF8-A5FC-14CFA4816AD0}" type="pres">
      <dgm:prSet presAssocID="{3B8D52B7-82F8-42A1-8C46-DBC03AB41E04}" presName="hierRoot1" presStyleCnt="0">
        <dgm:presLayoutVars>
          <dgm:hierBranch val="init"/>
        </dgm:presLayoutVars>
      </dgm:prSet>
      <dgm:spPr/>
    </dgm:pt>
    <dgm:pt modelId="{B01E70A6-05C4-49DD-BC1B-0962A43542A8}" type="pres">
      <dgm:prSet presAssocID="{3B8D52B7-82F8-42A1-8C46-DBC03AB41E04}" presName="rootComposite1" presStyleCnt="0"/>
      <dgm:spPr/>
    </dgm:pt>
    <dgm:pt modelId="{FDC27EA8-4C22-4BB4-BD2B-B1E1314B6964}" type="pres">
      <dgm:prSet presAssocID="{3B8D52B7-82F8-42A1-8C46-DBC03AB41E04}" presName="rootText1" presStyleLbl="node0" presStyleIdx="0" presStyleCnt="1">
        <dgm:presLayoutVars>
          <dgm:chPref val="3"/>
        </dgm:presLayoutVars>
      </dgm:prSet>
      <dgm:spPr/>
    </dgm:pt>
    <dgm:pt modelId="{BD08B17D-70DE-4D00-9007-4DD37E093D25}" type="pres">
      <dgm:prSet presAssocID="{3B8D52B7-82F8-42A1-8C46-DBC03AB41E04}" presName="rootConnector1" presStyleLbl="node1" presStyleIdx="0" presStyleCnt="0"/>
      <dgm:spPr/>
    </dgm:pt>
    <dgm:pt modelId="{08597095-F0D2-4428-94FB-42E2FB8C5D88}" type="pres">
      <dgm:prSet presAssocID="{3B8D52B7-82F8-42A1-8C46-DBC03AB41E04}" presName="hierChild2" presStyleCnt="0"/>
      <dgm:spPr/>
    </dgm:pt>
    <dgm:pt modelId="{614D92A2-3D52-4C09-AD34-63BCAE96CCF6}" type="pres">
      <dgm:prSet presAssocID="{312FD749-A867-4C4E-8A0A-49A84F9EEDAD}" presName="Name64" presStyleLbl="parChTrans1D2" presStyleIdx="0" presStyleCnt="2"/>
      <dgm:spPr/>
    </dgm:pt>
    <dgm:pt modelId="{2B79D0A8-A20D-47F2-B7C0-7CADC3521825}" type="pres">
      <dgm:prSet presAssocID="{10CDEAB1-0C4F-4388-80E8-BA81B07F330F}" presName="hierRoot2" presStyleCnt="0">
        <dgm:presLayoutVars>
          <dgm:hierBranch val="init"/>
        </dgm:presLayoutVars>
      </dgm:prSet>
      <dgm:spPr/>
    </dgm:pt>
    <dgm:pt modelId="{054B7BC0-653E-40D7-843E-CF643A79EF01}" type="pres">
      <dgm:prSet presAssocID="{10CDEAB1-0C4F-4388-80E8-BA81B07F330F}" presName="rootComposite" presStyleCnt="0"/>
      <dgm:spPr/>
    </dgm:pt>
    <dgm:pt modelId="{0E180192-CD38-40C5-8846-18742E293898}" type="pres">
      <dgm:prSet presAssocID="{10CDEAB1-0C4F-4388-80E8-BA81B07F330F}" presName="rootText" presStyleLbl="node2" presStyleIdx="0" presStyleCnt="2">
        <dgm:presLayoutVars>
          <dgm:chPref val="3"/>
        </dgm:presLayoutVars>
      </dgm:prSet>
      <dgm:spPr/>
    </dgm:pt>
    <dgm:pt modelId="{D6E67771-0594-4E9D-B57A-B061EE2DB78B}" type="pres">
      <dgm:prSet presAssocID="{10CDEAB1-0C4F-4388-80E8-BA81B07F330F}" presName="rootConnector" presStyleLbl="node2" presStyleIdx="0" presStyleCnt="2"/>
      <dgm:spPr/>
    </dgm:pt>
    <dgm:pt modelId="{728EED27-8CD6-491E-82E0-10CD70A76987}" type="pres">
      <dgm:prSet presAssocID="{10CDEAB1-0C4F-4388-80E8-BA81B07F330F}" presName="hierChild4" presStyleCnt="0"/>
      <dgm:spPr/>
    </dgm:pt>
    <dgm:pt modelId="{EFA2B963-D3F4-4F91-86F6-B9A1208E2B0A}" type="pres">
      <dgm:prSet presAssocID="{10CDEAB1-0C4F-4388-80E8-BA81B07F330F}" presName="hierChild5" presStyleCnt="0"/>
      <dgm:spPr/>
    </dgm:pt>
    <dgm:pt modelId="{DC1B485D-8AE1-41FB-8D78-20732AC7949B}" type="pres">
      <dgm:prSet presAssocID="{FE6F2773-F354-44AA-AB3C-8F71D4E057FB}" presName="Name64" presStyleLbl="parChTrans1D2" presStyleIdx="1" presStyleCnt="2"/>
      <dgm:spPr/>
    </dgm:pt>
    <dgm:pt modelId="{968F6092-C105-4C5A-83DA-ED2C914EB884}" type="pres">
      <dgm:prSet presAssocID="{88E98406-6955-487A-85B0-31EC1E71E2D1}" presName="hierRoot2" presStyleCnt="0">
        <dgm:presLayoutVars>
          <dgm:hierBranch val="init"/>
        </dgm:presLayoutVars>
      </dgm:prSet>
      <dgm:spPr/>
    </dgm:pt>
    <dgm:pt modelId="{EE634F8A-8858-4BD1-9C65-578AC7716839}" type="pres">
      <dgm:prSet presAssocID="{88E98406-6955-487A-85B0-31EC1E71E2D1}" presName="rootComposite" presStyleCnt="0"/>
      <dgm:spPr/>
    </dgm:pt>
    <dgm:pt modelId="{DC876F91-064D-40A5-B21C-A44748B72435}" type="pres">
      <dgm:prSet presAssocID="{88E98406-6955-487A-85B0-31EC1E71E2D1}" presName="rootText" presStyleLbl="node2" presStyleIdx="1" presStyleCnt="2">
        <dgm:presLayoutVars>
          <dgm:chPref val="3"/>
        </dgm:presLayoutVars>
      </dgm:prSet>
      <dgm:spPr/>
    </dgm:pt>
    <dgm:pt modelId="{2B1E29B2-77B3-439B-873A-8AA2200AAD8A}" type="pres">
      <dgm:prSet presAssocID="{88E98406-6955-487A-85B0-31EC1E71E2D1}" presName="rootConnector" presStyleLbl="node2" presStyleIdx="1" presStyleCnt="2"/>
      <dgm:spPr/>
    </dgm:pt>
    <dgm:pt modelId="{F5525C0A-5381-4AF8-985E-636B732D56AD}" type="pres">
      <dgm:prSet presAssocID="{88E98406-6955-487A-85B0-31EC1E71E2D1}" presName="hierChild4" presStyleCnt="0"/>
      <dgm:spPr/>
    </dgm:pt>
    <dgm:pt modelId="{47CE4C4C-C7E2-496F-A210-58C7243DAD27}" type="pres">
      <dgm:prSet presAssocID="{27BCFA16-D350-4CE7-9CA5-A9773599F490}" presName="Name64" presStyleLbl="parChTrans1D3" presStyleIdx="0" presStyleCnt="4"/>
      <dgm:spPr/>
    </dgm:pt>
    <dgm:pt modelId="{80090949-E0A0-4D69-9F20-2397D57BF973}" type="pres">
      <dgm:prSet presAssocID="{D3EBA5B5-D613-40B0-827F-73171C2B4B84}" presName="hierRoot2" presStyleCnt="0">
        <dgm:presLayoutVars>
          <dgm:hierBranch val="init"/>
        </dgm:presLayoutVars>
      </dgm:prSet>
      <dgm:spPr/>
    </dgm:pt>
    <dgm:pt modelId="{51EEB661-A820-494F-971E-35556F2912CA}" type="pres">
      <dgm:prSet presAssocID="{D3EBA5B5-D613-40B0-827F-73171C2B4B84}" presName="rootComposite" presStyleCnt="0"/>
      <dgm:spPr/>
    </dgm:pt>
    <dgm:pt modelId="{FF9A6B68-3460-4101-9E50-508D836DEBCB}" type="pres">
      <dgm:prSet presAssocID="{D3EBA5B5-D613-40B0-827F-73171C2B4B84}" presName="rootText" presStyleLbl="node3" presStyleIdx="0" presStyleCnt="4">
        <dgm:presLayoutVars>
          <dgm:chPref val="3"/>
        </dgm:presLayoutVars>
      </dgm:prSet>
      <dgm:spPr/>
    </dgm:pt>
    <dgm:pt modelId="{E5F0C7FF-71AC-45BF-9090-1364B1445C5A}" type="pres">
      <dgm:prSet presAssocID="{D3EBA5B5-D613-40B0-827F-73171C2B4B84}" presName="rootConnector" presStyleLbl="node3" presStyleIdx="0" presStyleCnt="4"/>
      <dgm:spPr/>
    </dgm:pt>
    <dgm:pt modelId="{B95EBAC1-5B98-4027-A6D4-E83FFD09D082}" type="pres">
      <dgm:prSet presAssocID="{D3EBA5B5-D613-40B0-827F-73171C2B4B84}" presName="hierChild4" presStyleCnt="0"/>
      <dgm:spPr/>
    </dgm:pt>
    <dgm:pt modelId="{1A2160D7-9E7A-4E32-9F7B-3FF6AB661E02}" type="pres">
      <dgm:prSet presAssocID="{D3EBA5B5-D613-40B0-827F-73171C2B4B84}" presName="hierChild5" presStyleCnt="0"/>
      <dgm:spPr/>
    </dgm:pt>
    <dgm:pt modelId="{26941FC3-5207-4925-B108-46AF368DE7AC}" type="pres">
      <dgm:prSet presAssocID="{91FDD8BD-A627-446D-A237-74D26F12D3A2}" presName="Name64" presStyleLbl="parChTrans1D3" presStyleIdx="1" presStyleCnt="4"/>
      <dgm:spPr/>
    </dgm:pt>
    <dgm:pt modelId="{4CF0D2DB-3DE7-4CAF-A38A-34FA218F5283}" type="pres">
      <dgm:prSet presAssocID="{DB309E76-5FFE-424F-9E6F-3FDD7A28CB2E}" presName="hierRoot2" presStyleCnt="0">
        <dgm:presLayoutVars>
          <dgm:hierBranch val="init"/>
        </dgm:presLayoutVars>
      </dgm:prSet>
      <dgm:spPr/>
    </dgm:pt>
    <dgm:pt modelId="{A21DAAFF-A878-4E77-8ECA-954970A9D05A}" type="pres">
      <dgm:prSet presAssocID="{DB309E76-5FFE-424F-9E6F-3FDD7A28CB2E}" presName="rootComposite" presStyleCnt="0"/>
      <dgm:spPr/>
    </dgm:pt>
    <dgm:pt modelId="{AE6C89DE-EC44-4EBE-BF08-B16F8962CBFA}" type="pres">
      <dgm:prSet presAssocID="{DB309E76-5FFE-424F-9E6F-3FDD7A28CB2E}" presName="rootText" presStyleLbl="node3" presStyleIdx="1" presStyleCnt="4">
        <dgm:presLayoutVars>
          <dgm:chPref val="3"/>
        </dgm:presLayoutVars>
      </dgm:prSet>
      <dgm:spPr/>
    </dgm:pt>
    <dgm:pt modelId="{A5B5E287-8D68-4EED-A958-03048F6EA396}" type="pres">
      <dgm:prSet presAssocID="{DB309E76-5FFE-424F-9E6F-3FDD7A28CB2E}" presName="rootConnector" presStyleLbl="node3" presStyleIdx="1" presStyleCnt="4"/>
      <dgm:spPr/>
    </dgm:pt>
    <dgm:pt modelId="{50371207-06BB-4247-AB29-BFCCAF6B72CF}" type="pres">
      <dgm:prSet presAssocID="{DB309E76-5FFE-424F-9E6F-3FDD7A28CB2E}" presName="hierChild4" presStyleCnt="0"/>
      <dgm:spPr/>
    </dgm:pt>
    <dgm:pt modelId="{978CBEAD-F3E9-4048-8CDF-0B35E4E07F40}" type="pres">
      <dgm:prSet presAssocID="{DB309E76-5FFE-424F-9E6F-3FDD7A28CB2E}" presName="hierChild5" presStyleCnt="0"/>
      <dgm:spPr/>
    </dgm:pt>
    <dgm:pt modelId="{0724133F-61DB-4E01-9017-E6E6C98ADE16}" type="pres">
      <dgm:prSet presAssocID="{00051510-F951-4E9E-B9DA-694CE91C8FB8}" presName="Name64" presStyleLbl="parChTrans1D3" presStyleIdx="2" presStyleCnt="4"/>
      <dgm:spPr/>
    </dgm:pt>
    <dgm:pt modelId="{F53B6CAA-C14F-4A45-90B0-832006DD6AFE}" type="pres">
      <dgm:prSet presAssocID="{9E1F6D2B-5EB7-4E45-89A1-5F53583A2892}" presName="hierRoot2" presStyleCnt="0">
        <dgm:presLayoutVars>
          <dgm:hierBranch val="init"/>
        </dgm:presLayoutVars>
      </dgm:prSet>
      <dgm:spPr/>
    </dgm:pt>
    <dgm:pt modelId="{109124AB-DFFD-4F62-9EAB-012BA0B0C0CB}" type="pres">
      <dgm:prSet presAssocID="{9E1F6D2B-5EB7-4E45-89A1-5F53583A2892}" presName="rootComposite" presStyleCnt="0"/>
      <dgm:spPr/>
    </dgm:pt>
    <dgm:pt modelId="{F2F5D38C-E0A5-49FC-A755-288D77446F6B}" type="pres">
      <dgm:prSet presAssocID="{9E1F6D2B-5EB7-4E45-89A1-5F53583A2892}" presName="rootText" presStyleLbl="node3" presStyleIdx="2" presStyleCnt="4">
        <dgm:presLayoutVars>
          <dgm:chPref val="3"/>
        </dgm:presLayoutVars>
      </dgm:prSet>
      <dgm:spPr/>
    </dgm:pt>
    <dgm:pt modelId="{22E37130-C321-4C60-BB12-995BAC9ED6C1}" type="pres">
      <dgm:prSet presAssocID="{9E1F6D2B-5EB7-4E45-89A1-5F53583A2892}" presName="rootConnector" presStyleLbl="node3" presStyleIdx="2" presStyleCnt="4"/>
      <dgm:spPr/>
    </dgm:pt>
    <dgm:pt modelId="{950DAB0C-9696-46D3-8520-EDF5F7B1D30F}" type="pres">
      <dgm:prSet presAssocID="{9E1F6D2B-5EB7-4E45-89A1-5F53583A2892}" presName="hierChild4" presStyleCnt="0"/>
      <dgm:spPr/>
    </dgm:pt>
    <dgm:pt modelId="{FA11F65F-5A66-4367-8A76-C5E7EF5348EF}" type="pres">
      <dgm:prSet presAssocID="{9E1F6D2B-5EB7-4E45-89A1-5F53583A2892}" presName="hierChild5" presStyleCnt="0"/>
      <dgm:spPr/>
    </dgm:pt>
    <dgm:pt modelId="{122DEB05-FD7D-4627-A4CF-05EE1AA5B02A}" type="pres">
      <dgm:prSet presAssocID="{1A641604-7F15-432F-AAB6-3D5F01289698}" presName="Name64" presStyleLbl="parChTrans1D3" presStyleIdx="3" presStyleCnt="4"/>
      <dgm:spPr/>
    </dgm:pt>
    <dgm:pt modelId="{FB0183FF-0C56-4741-AC78-B7AD204F2FBD}" type="pres">
      <dgm:prSet presAssocID="{E79F581E-F95E-430C-9463-B99A08B0E3B1}" presName="hierRoot2" presStyleCnt="0">
        <dgm:presLayoutVars>
          <dgm:hierBranch val="init"/>
        </dgm:presLayoutVars>
      </dgm:prSet>
      <dgm:spPr/>
    </dgm:pt>
    <dgm:pt modelId="{E95B59C5-14BA-47B2-8EDE-17C0BA355AC2}" type="pres">
      <dgm:prSet presAssocID="{E79F581E-F95E-430C-9463-B99A08B0E3B1}" presName="rootComposite" presStyleCnt="0"/>
      <dgm:spPr/>
    </dgm:pt>
    <dgm:pt modelId="{67A7A365-8E90-47EC-8F8A-B21F5E64DD51}" type="pres">
      <dgm:prSet presAssocID="{E79F581E-F95E-430C-9463-B99A08B0E3B1}" presName="rootText" presStyleLbl="node3" presStyleIdx="3" presStyleCnt="4">
        <dgm:presLayoutVars>
          <dgm:chPref val="3"/>
        </dgm:presLayoutVars>
      </dgm:prSet>
      <dgm:spPr/>
    </dgm:pt>
    <dgm:pt modelId="{4E503F5E-DB8E-4CBD-B096-7E3997479AEA}" type="pres">
      <dgm:prSet presAssocID="{E79F581E-F95E-430C-9463-B99A08B0E3B1}" presName="rootConnector" presStyleLbl="node3" presStyleIdx="3" presStyleCnt="4"/>
      <dgm:spPr/>
    </dgm:pt>
    <dgm:pt modelId="{60BFC7FA-3C6B-4A85-B63B-19470A98AB55}" type="pres">
      <dgm:prSet presAssocID="{E79F581E-F95E-430C-9463-B99A08B0E3B1}" presName="hierChild4" presStyleCnt="0"/>
      <dgm:spPr/>
    </dgm:pt>
    <dgm:pt modelId="{C9C19497-33F7-4D12-A499-66731660CEED}" type="pres">
      <dgm:prSet presAssocID="{E79F581E-F95E-430C-9463-B99A08B0E3B1}" presName="hierChild5" presStyleCnt="0"/>
      <dgm:spPr/>
    </dgm:pt>
    <dgm:pt modelId="{403CC083-698B-4039-939C-89EC5BDBC53B}" type="pres">
      <dgm:prSet presAssocID="{88E98406-6955-487A-85B0-31EC1E71E2D1}" presName="hierChild5" presStyleCnt="0"/>
      <dgm:spPr/>
    </dgm:pt>
    <dgm:pt modelId="{1F57CEC0-8B40-4A00-9815-28AE95AF72B0}" type="pres">
      <dgm:prSet presAssocID="{3B8D52B7-82F8-42A1-8C46-DBC03AB41E04}" presName="hierChild3" presStyleCnt="0"/>
      <dgm:spPr/>
    </dgm:pt>
  </dgm:ptLst>
  <dgm:cxnLst>
    <dgm:cxn modelId="{84814112-E6DF-437E-AA43-866F9307319E}" type="presOf" srcId="{9E1F6D2B-5EB7-4E45-89A1-5F53583A2892}" destId="{22E37130-C321-4C60-BB12-995BAC9ED6C1}" srcOrd="1" destOrd="0" presId="urn:microsoft.com/office/officeart/2009/3/layout/HorizontalOrganizationChart"/>
    <dgm:cxn modelId="{8D3A642A-B905-4401-BBE7-0A2C94C63740}" type="presOf" srcId="{10CDEAB1-0C4F-4388-80E8-BA81B07F330F}" destId="{D6E67771-0594-4E9D-B57A-B061EE2DB78B}" srcOrd="1" destOrd="0" presId="urn:microsoft.com/office/officeart/2009/3/layout/HorizontalOrganizationChart"/>
    <dgm:cxn modelId="{19F55032-A2F5-4F68-8BC1-CE0C3E491D2C}" type="presOf" srcId="{9E1F6D2B-5EB7-4E45-89A1-5F53583A2892}" destId="{F2F5D38C-E0A5-49FC-A755-288D77446F6B}" srcOrd="0" destOrd="0" presId="urn:microsoft.com/office/officeart/2009/3/layout/HorizontalOrganizationChart"/>
    <dgm:cxn modelId="{942C2735-0DCE-4642-B95F-279D58BF22D5}" type="presOf" srcId="{D3EBA5B5-D613-40B0-827F-73171C2B4B84}" destId="{E5F0C7FF-71AC-45BF-9090-1364B1445C5A}" srcOrd="1" destOrd="0" presId="urn:microsoft.com/office/officeart/2009/3/layout/HorizontalOrganizationChart"/>
    <dgm:cxn modelId="{A832C73E-D487-42F1-A914-57C5E4E4EE84}" type="presOf" srcId="{E79F581E-F95E-430C-9463-B99A08B0E3B1}" destId="{67A7A365-8E90-47EC-8F8A-B21F5E64DD51}" srcOrd="0" destOrd="0" presId="urn:microsoft.com/office/officeart/2009/3/layout/HorizontalOrganizationChart"/>
    <dgm:cxn modelId="{780A2C61-350E-42CA-B036-5E928544225D}" type="presOf" srcId="{00051510-F951-4E9E-B9DA-694CE91C8FB8}" destId="{0724133F-61DB-4E01-9017-E6E6C98ADE16}" srcOrd="0" destOrd="0" presId="urn:microsoft.com/office/officeart/2009/3/layout/HorizontalOrganizationChart"/>
    <dgm:cxn modelId="{7AD07D69-98BC-45C3-B02D-C3EA7071F45E}" type="presOf" srcId="{91FDD8BD-A627-446D-A237-74D26F12D3A2}" destId="{26941FC3-5207-4925-B108-46AF368DE7AC}" srcOrd="0" destOrd="0" presId="urn:microsoft.com/office/officeart/2009/3/layout/HorizontalOrganizationChart"/>
    <dgm:cxn modelId="{7D20C94A-8177-481F-B1A9-16705FC0D476}" srcId="{3B8D52B7-82F8-42A1-8C46-DBC03AB41E04}" destId="{10CDEAB1-0C4F-4388-80E8-BA81B07F330F}" srcOrd="0" destOrd="0" parTransId="{312FD749-A867-4C4E-8A0A-49A84F9EEDAD}" sibTransId="{AE988B34-DB0A-499B-AB7F-B7206F5EAA1F}"/>
    <dgm:cxn modelId="{9868BE6C-5C32-4356-B31A-B1E0361594A0}" type="presOf" srcId="{3B8D52B7-82F8-42A1-8C46-DBC03AB41E04}" destId="{BD08B17D-70DE-4D00-9007-4DD37E093D25}" srcOrd="1" destOrd="0" presId="urn:microsoft.com/office/officeart/2009/3/layout/HorizontalOrganizationChart"/>
    <dgm:cxn modelId="{A176806D-229A-4695-A430-FCE54D9D5F35}" srcId="{729D7A4A-D647-4DAA-9C96-033851E9DBCC}" destId="{3B8D52B7-82F8-42A1-8C46-DBC03AB41E04}" srcOrd="0" destOrd="0" parTransId="{D4CB23F5-AC60-4B53-8CBD-F1E5CF958AA6}" sibTransId="{C9FAF877-2BE7-41A0-99FC-24BC30C05313}"/>
    <dgm:cxn modelId="{978C3774-D12B-437E-81E3-04BA17D4ABBB}" type="presOf" srcId="{10CDEAB1-0C4F-4388-80E8-BA81B07F330F}" destId="{0E180192-CD38-40C5-8846-18742E293898}" srcOrd="0" destOrd="0" presId="urn:microsoft.com/office/officeart/2009/3/layout/HorizontalOrganizationChart"/>
    <dgm:cxn modelId="{B54D6374-4543-4D58-A0A6-1EFD0BA5CA84}" type="presOf" srcId="{DB309E76-5FFE-424F-9E6F-3FDD7A28CB2E}" destId="{A5B5E287-8D68-4EED-A958-03048F6EA396}" srcOrd="1" destOrd="0" presId="urn:microsoft.com/office/officeart/2009/3/layout/HorizontalOrganizationChart"/>
    <dgm:cxn modelId="{BA9BF384-EA60-4F1C-97F4-5E7E6882A306}" srcId="{88E98406-6955-487A-85B0-31EC1E71E2D1}" destId="{DB309E76-5FFE-424F-9E6F-3FDD7A28CB2E}" srcOrd="1" destOrd="0" parTransId="{91FDD8BD-A627-446D-A237-74D26F12D3A2}" sibTransId="{B8ED4CA4-19A7-450B-9BCD-72FCE1A82FA2}"/>
    <dgm:cxn modelId="{BD06D58D-ABD1-4A76-8F70-3F32B936C30D}" type="presOf" srcId="{3B8D52B7-82F8-42A1-8C46-DBC03AB41E04}" destId="{FDC27EA8-4C22-4BB4-BD2B-B1E1314B6964}" srcOrd="0" destOrd="0" presId="urn:microsoft.com/office/officeart/2009/3/layout/HorizontalOrganizationChart"/>
    <dgm:cxn modelId="{B4E85394-6C39-40BA-8395-A59187F8680F}" type="presOf" srcId="{D3EBA5B5-D613-40B0-827F-73171C2B4B84}" destId="{FF9A6B68-3460-4101-9E50-508D836DEBCB}" srcOrd="0" destOrd="0" presId="urn:microsoft.com/office/officeart/2009/3/layout/HorizontalOrganizationChart"/>
    <dgm:cxn modelId="{85545C9C-6D9D-4718-AEAE-9A2F1F5AE389}" type="presOf" srcId="{27BCFA16-D350-4CE7-9CA5-A9773599F490}" destId="{47CE4C4C-C7E2-496F-A210-58C7243DAD27}" srcOrd="0" destOrd="0" presId="urn:microsoft.com/office/officeart/2009/3/layout/HorizontalOrganizationChart"/>
    <dgm:cxn modelId="{46ABB9AA-630C-4531-8AA9-9C04B4276A90}" srcId="{88E98406-6955-487A-85B0-31EC1E71E2D1}" destId="{E79F581E-F95E-430C-9463-B99A08B0E3B1}" srcOrd="3" destOrd="0" parTransId="{1A641604-7F15-432F-AAB6-3D5F01289698}" sibTransId="{E7F6C5EB-2E35-40FF-ACFF-0AD44C6A668D}"/>
    <dgm:cxn modelId="{20EBE2B7-9C96-4334-A3A9-6273DB78E8F4}" type="presOf" srcId="{DB309E76-5FFE-424F-9E6F-3FDD7A28CB2E}" destId="{AE6C89DE-EC44-4EBE-BF08-B16F8962CBFA}" srcOrd="0" destOrd="0" presId="urn:microsoft.com/office/officeart/2009/3/layout/HorizontalOrganizationChart"/>
    <dgm:cxn modelId="{3350A8BB-9F6E-4B06-9AA7-76834B50336E}" type="presOf" srcId="{88E98406-6955-487A-85B0-31EC1E71E2D1}" destId="{DC876F91-064D-40A5-B21C-A44748B72435}" srcOrd="0" destOrd="0" presId="urn:microsoft.com/office/officeart/2009/3/layout/HorizontalOrganizationChart"/>
    <dgm:cxn modelId="{8EC16ABD-9D65-469F-A296-727FF119BCAB}" srcId="{88E98406-6955-487A-85B0-31EC1E71E2D1}" destId="{D3EBA5B5-D613-40B0-827F-73171C2B4B84}" srcOrd="0" destOrd="0" parTransId="{27BCFA16-D350-4CE7-9CA5-A9773599F490}" sibTransId="{DE00D11D-798C-420B-98B2-F180E278E5E9}"/>
    <dgm:cxn modelId="{9EAEA8BE-58DE-417F-96DC-D2FB77A2B939}" type="presOf" srcId="{312FD749-A867-4C4E-8A0A-49A84F9EEDAD}" destId="{614D92A2-3D52-4C09-AD34-63BCAE96CCF6}" srcOrd="0" destOrd="0" presId="urn:microsoft.com/office/officeart/2009/3/layout/HorizontalOrganizationChart"/>
    <dgm:cxn modelId="{2A708CC7-2E78-4403-9D8B-B5A9F3250D73}" type="presOf" srcId="{88E98406-6955-487A-85B0-31EC1E71E2D1}" destId="{2B1E29B2-77B3-439B-873A-8AA2200AAD8A}" srcOrd="1" destOrd="0" presId="urn:microsoft.com/office/officeart/2009/3/layout/HorizontalOrganizationChart"/>
    <dgm:cxn modelId="{A36B78CE-DBF3-4893-A515-F2C37A6658EB}" type="presOf" srcId="{729D7A4A-D647-4DAA-9C96-033851E9DBCC}" destId="{1CE88117-2DCC-46E9-BABF-B603AABB9057}" srcOrd="0" destOrd="0" presId="urn:microsoft.com/office/officeart/2009/3/layout/HorizontalOrganizationChart"/>
    <dgm:cxn modelId="{912450E3-11D3-493D-A43D-51CE2CE18554}" type="presOf" srcId="{FE6F2773-F354-44AA-AB3C-8F71D4E057FB}" destId="{DC1B485D-8AE1-41FB-8D78-20732AC7949B}" srcOrd="0" destOrd="0" presId="urn:microsoft.com/office/officeart/2009/3/layout/HorizontalOrganizationChart"/>
    <dgm:cxn modelId="{9DA439E5-9CEB-4479-BE69-2825C68F60FF}" type="presOf" srcId="{E79F581E-F95E-430C-9463-B99A08B0E3B1}" destId="{4E503F5E-DB8E-4CBD-B096-7E3997479AEA}" srcOrd="1" destOrd="0" presId="urn:microsoft.com/office/officeart/2009/3/layout/HorizontalOrganizationChart"/>
    <dgm:cxn modelId="{9579C7EB-25DD-4F65-8C2A-0CFD4CA42E64}" srcId="{88E98406-6955-487A-85B0-31EC1E71E2D1}" destId="{9E1F6D2B-5EB7-4E45-89A1-5F53583A2892}" srcOrd="2" destOrd="0" parTransId="{00051510-F951-4E9E-B9DA-694CE91C8FB8}" sibTransId="{9A8D10E1-6EBD-46C0-96FE-506998B32E74}"/>
    <dgm:cxn modelId="{EE8420ED-44C4-4465-8395-743642C63617}" srcId="{3B8D52B7-82F8-42A1-8C46-DBC03AB41E04}" destId="{88E98406-6955-487A-85B0-31EC1E71E2D1}" srcOrd="1" destOrd="0" parTransId="{FE6F2773-F354-44AA-AB3C-8F71D4E057FB}" sibTransId="{C2B754B7-2792-4767-A0D5-2FC092A0A72E}"/>
    <dgm:cxn modelId="{380899EE-F6B8-4E45-A119-7AEEB3E46C5C}" type="presOf" srcId="{1A641604-7F15-432F-AAB6-3D5F01289698}" destId="{122DEB05-FD7D-4627-A4CF-05EE1AA5B02A}" srcOrd="0" destOrd="0" presId="urn:microsoft.com/office/officeart/2009/3/layout/HorizontalOrganizationChart"/>
    <dgm:cxn modelId="{C1DAADBF-9275-4224-B969-7C7B761B5525}" type="presParOf" srcId="{1CE88117-2DCC-46E9-BABF-B603AABB9057}" destId="{ADDF1B78-CCE8-4DF8-A5FC-14CFA4816AD0}" srcOrd="0" destOrd="0" presId="urn:microsoft.com/office/officeart/2009/3/layout/HorizontalOrganizationChart"/>
    <dgm:cxn modelId="{AA1B1728-25A7-4F17-8D30-32B8F0F42023}" type="presParOf" srcId="{ADDF1B78-CCE8-4DF8-A5FC-14CFA4816AD0}" destId="{B01E70A6-05C4-49DD-BC1B-0962A43542A8}" srcOrd="0" destOrd="0" presId="urn:microsoft.com/office/officeart/2009/3/layout/HorizontalOrganizationChart"/>
    <dgm:cxn modelId="{6755113F-4A05-4607-AC97-2C0BB4315CF9}" type="presParOf" srcId="{B01E70A6-05C4-49DD-BC1B-0962A43542A8}" destId="{FDC27EA8-4C22-4BB4-BD2B-B1E1314B6964}" srcOrd="0" destOrd="0" presId="urn:microsoft.com/office/officeart/2009/3/layout/HorizontalOrganizationChart"/>
    <dgm:cxn modelId="{4B12FADC-8262-487D-9B6C-7142F3079237}" type="presParOf" srcId="{B01E70A6-05C4-49DD-BC1B-0962A43542A8}" destId="{BD08B17D-70DE-4D00-9007-4DD37E093D25}" srcOrd="1" destOrd="0" presId="urn:microsoft.com/office/officeart/2009/3/layout/HorizontalOrganizationChart"/>
    <dgm:cxn modelId="{2AA1B16C-92D6-4400-AF60-003C206E9F4F}" type="presParOf" srcId="{ADDF1B78-CCE8-4DF8-A5FC-14CFA4816AD0}" destId="{08597095-F0D2-4428-94FB-42E2FB8C5D88}" srcOrd="1" destOrd="0" presId="urn:microsoft.com/office/officeart/2009/3/layout/HorizontalOrganizationChart"/>
    <dgm:cxn modelId="{6781A12A-E004-4086-A53D-B53613E176A6}" type="presParOf" srcId="{08597095-F0D2-4428-94FB-42E2FB8C5D88}" destId="{614D92A2-3D52-4C09-AD34-63BCAE96CCF6}" srcOrd="0" destOrd="0" presId="urn:microsoft.com/office/officeart/2009/3/layout/HorizontalOrganizationChart"/>
    <dgm:cxn modelId="{F9487CDA-CE69-44DB-B197-2D71404230C8}" type="presParOf" srcId="{08597095-F0D2-4428-94FB-42E2FB8C5D88}" destId="{2B79D0A8-A20D-47F2-B7C0-7CADC3521825}" srcOrd="1" destOrd="0" presId="urn:microsoft.com/office/officeart/2009/3/layout/HorizontalOrganizationChart"/>
    <dgm:cxn modelId="{7F8C6E0B-0DC6-428E-B0FA-F226C03AF69A}" type="presParOf" srcId="{2B79D0A8-A20D-47F2-B7C0-7CADC3521825}" destId="{054B7BC0-653E-40D7-843E-CF643A79EF01}" srcOrd="0" destOrd="0" presId="urn:microsoft.com/office/officeart/2009/3/layout/HorizontalOrganizationChart"/>
    <dgm:cxn modelId="{0F3AD64D-3B53-405B-961D-7A4665D51D6E}" type="presParOf" srcId="{054B7BC0-653E-40D7-843E-CF643A79EF01}" destId="{0E180192-CD38-40C5-8846-18742E293898}" srcOrd="0" destOrd="0" presId="urn:microsoft.com/office/officeart/2009/3/layout/HorizontalOrganizationChart"/>
    <dgm:cxn modelId="{0B21FC0A-3FD0-4D5D-898C-613D6529062C}" type="presParOf" srcId="{054B7BC0-653E-40D7-843E-CF643A79EF01}" destId="{D6E67771-0594-4E9D-B57A-B061EE2DB78B}" srcOrd="1" destOrd="0" presId="urn:microsoft.com/office/officeart/2009/3/layout/HorizontalOrganizationChart"/>
    <dgm:cxn modelId="{6EE2F7A9-7CBF-4ED6-A1CD-5CCC0754D91C}" type="presParOf" srcId="{2B79D0A8-A20D-47F2-B7C0-7CADC3521825}" destId="{728EED27-8CD6-491E-82E0-10CD70A76987}" srcOrd="1" destOrd="0" presId="urn:microsoft.com/office/officeart/2009/3/layout/HorizontalOrganizationChart"/>
    <dgm:cxn modelId="{0F940CA1-F206-49BE-82E3-C68AAAC08C22}" type="presParOf" srcId="{2B79D0A8-A20D-47F2-B7C0-7CADC3521825}" destId="{EFA2B963-D3F4-4F91-86F6-B9A1208E2B0A}" srcOrd="2" destOrd="0" presId="urn:microsoft.com/office/officeart/2009/3/layout/HorizontalOrganizationChart"/>
    <dgm:cxn modelId="{D265DF03-141A-4379-A5B7-6A5486AAF1F0}" type="presParOf" srcId="{08597095-F0D2-4428-94FB-42E2FB8C5D88}" destId="{DC1B485D-8AE1-41FB-8D78-20732AC7949B}" srcOrd="2" destOrd="0" presId="urn:microsoft.com/office/officeart/2009/3/layout/HorizontalOrganizationChart"/>
    <dgm:cxn modelId="{E26AE621-91FC-4051-9C4D-92608D5715CA}" type="presParOf" srcId="{08597095-F0D2-4428-94FB-42E2FB8C5D88}" destId="{968F6092-C105-4C5A-83DA-ED2C914EB884}" srcOrd="3" destOrd="0" presId="urn:microsoft.com/office/officeart/2009/3/layout/HorizontalOrganizationChart"/>
    <dgm:cxn modelId="{F648ACA5-2FBE-4A2A-9FA2-23EE7701AB0D}" type="presParOf" srcId="{968F6092-C105-4C5A-83DA-ED2C914EB884}" destId="{EE634F8A-8858-4BD1-9C65-578AC7716839}" srcOrd="0" destOrd="0" presId="urn:microsoft.com/office/officeart/2009/3/layout/HorizontalOrganizationChart"/>
    <dgm:cxn modelId="{653D878E-520C-4734-830C-27B9DC5D315E}" type="presParOf" srcId="{EE634F8A-8858-4BD1-9C65-578AC7716839}" destId="{DC876F91-064D-40A5-B21C-A44748B72435}" srcOrd="0" destOrd="0" presId="urn:microsoft.com/office/officeart/2009/3/layout/HorizontalOrganizationChart"/>
    <dgm:cxn modelId="{3011DE2D-C1AC-432B-8E3D-4A0F4409ED90}" type="presParOf" srcId="{EE634F8A-8858-4BD1-9C65-578AC7716839}" destId="{2B1E29B2-77B3-439B-873A-8AA2200AAD8A}" srcOrd="1" destOrd="0" presId="urn:microsoft.com/office/officeart/2009/3/layout/HorizontalOrganizationChart"/>
    <dgm:cxn modelId="{B0B2B884-516D-439A-978C-724F5228E3C2}" type="presParOf" srcId="{968F6092-C105-4C5A-83DA-ED2C914EB884}" destId="{F5525C0A-5381-4AF8-985E-636B732D56AD}" srcOrd="1" destOrd="0" presId="urn:microsoft.com/office/officeart/2009/3/layout/HorizontalOrganizationChart"/>
    <dgm:cxn modelId="{B729D6AE-9793-41C5-9704-E7FE49E088F2}" type="presParOf" srcId="{F5525C0A-5381-4AF8-985E-636B732D56AD}" destId="{47CE4C4C-C7E2-496F-A210-58C7243DAD27}" srcOrd="0" destOrd="0" presId="urn:microsoft.com/office/officeart/2009/3/layout/HorizontalOrganizationChart"/>
    <dgm:cxn modelId="{9F97ED1D-AD5A-442C-9501-B24A09C6F07D}" type="presParOf" srcId="{F5525C0A-5381-4AF8-985E-636B732D56AD}" destId="{80090949-E0A0-4D69-9F20-2397D57BF973}" srcOrd="1" destOrd="0" presId="urn:microsoft.com/office/officeart/2009/3/layout/HorizontalOrganizationChart"/>
    <dgm:cxn modelId="{D4B4FD67-D4AB-49A2-96FB-671B561F5B70}" type="presParOf" srcId="{80090949-E0A0-4D69-9F20-2397D57BF973}" destId="{51EEB661-A820-494F-971E-35556F2912CA}" srcOrd="0" destOrd="0" presId="urn:microsoft.com/office/officeart/2009/3/layout/HorizontalOrganizationChart"/>
    <dgm:cxn modelId="{45E0CD2F-452C-4D9E-B884-6F1671095CD6}" type="presParOf" srcId="{51EEB661-A820-494F-971E-35556F2912CA}" destId="{FF9A6B68-3460-4101-9E50-508D836DEBCB}" srcOrd="0" destOrd="0" presId="urn:microsoft.com/office/officeart/2009/3/layout/HorizontalOrganizationChart"/>
    <dgm:cxn modelId="{EB82A171-BF06-4C14-900C-D12E1ED81C96}" type="presParOf" srcId="{51EEB661-A820-494F-971E-35556F2912CA}" destId="{E5F0C7FF-71AC-45BF-9090-1364B1445C5A}" srcOrd="1" destOrd="0" presId="urn:microsoft.com/office/officeart/2009/3/layout/HorizontalOrganizationChart"/>
    <dgm:cxn modelId="{10660C88-2F0D-4D80-A7EC-5EAE34A23829}" type="presParOf" srcId="{80090949-E0A0-4D69-9F20-2397D57BF973}" destId="{B95EBAC1-5B98-4027-A6D4-E83FFD09D082}" srcOrd="1" destOrd="0" presId="urn:microsoft.com/office/officeart/2009/3/layout/HorizontalOrganizationChart"/>
    <dgm:cxn modelId="{6C2249D0-1658-4B8E-B82F-E5BDCBEE4404}" type="presParOf" srcId="{80090949-E0A0-4D69-9F20-2397D57BF973}" destId="{1A2160D7-9E7A-4E32-9F7B-3FF6AB661E02}" srcOrd="2" destOrd="0" presId="urn:microsoft.com/office/officeart/2009/3/layout/HorizontalOrganizationChart"/>
    <dgm:cxn modelId="{01E56174-457C-4EE5-AEED-029FACDCA7C5}" type="presParOf" srcId="{F5525C0A-5381-4AF8-985E-636B732D56AD}" destId="{26941FC3-5207-4925-B108-46AF368DE7AC}" srcOrd="2" destOrd="0" presId="urn:microsoft.com/office/officeart/2009/3/layout/HorizontalOrganizationChart"/>
    <dgm:cxn modelId="{52670A82-CA0F-4BC8-94BD-7EFB27372972}" type="presParOf" srcId="{F5525C0A-5381-4AF8-985E-636B732D56AD}" destId="{4CF0D2DB-3DE7-4CAF-A38A-34FA218F5283}" srcOrd="3" destOrd="0" presId="urn:microsoft.com/office/officeart/2009/3/layout/HorizontalOrganizationChart"/>
    <dgm:cxn modelId="{1AC4E687-FEA3-4C0D-8F7A-AD09169CA604}" type="presParOf" srcId="{4CF0D2DB-3DE7-4CAF-A38A-34FA218F5283}" destId="{A21DAAFF-A878-4E77-8ECA-954970A9D05A}" srcOrd="0" destOrd="0" presId="urn:microsoft.com/office/officeart/2009/3/layout/HorizontalOrganizationChart"/>
    <dgm:cxn modelId="{63D3007F-7E68-4F49-977A-D6629BD51765}" type="presParOf" srcId="{A21DAAFF-A878-4E77-8ECA-954970A9D05A}" destId="{AE6C89DE-EC44-4EBE-BF08-B16F8962CBFA}" srcOrd="0" destOrd="0" presId="urn:microsoft.com/office/officeart/2009/3/layout/HorizontalOrganizationChart"/>
    <dgm:cxn modelId="{0322A9D1-0D49-4A9C-B23F-8AB00D27C651}" type="presParOf" srcId="{A21DAAFF-A878-4E77-8ECA-954970A9D05A}" destId="{A5B5E287-8D68-4EED-A958-03048F6EA396}" srcOrd="1" destOrd="0" presId="urn:microsoft.com/office/officeart/2009/3/layout/HorizontalOrganizationChart"/>
    <dgm:cxn modelId="{CC463202-783A-4DA2-A9B7-954DEC8BADF8}" type="presParOf" srcId="{4CF0D2DB-3DE7-4CAF-A38A-34FA218F5283}" destId="{50371207-06BB-4247-AB29-BFCCAF6B72CF}" srcOrd="1" destOrd="0" presId="urn:microsoft.com/office/officeart/2009/3/layout/HorizontalOrganizationChart"/>
    <dgm:cxn modelId="{E7FB4189-0A91-4748-A46C-BBFCD48BC716}" type="presParOf" srcId="{4CF0D2DB-3DE7-4CAF-A38A-34FA218F5283}" destId="{978CBEAD-F3E9-4048-8CDF-0B35E4E07F40}" srcOrd="2" destOrd="0" presId="urn:microsoft.com/office/officeart/2009/3/layout/HorizontalOrganizationChart"/>
    <dgm:cxn modelId="{5A720984-B4FF-4D46-B9AD-FC550978CBFD}" type="presParOf" srcId="{F5525C0A-5381-4AF8-985E-636B732D56AD}" destId="{0724133F-61DB-4E01-9017-E6E6C98ADE16}" srcOrd="4" destOrd="0" presId="urn:microsoft.com/office/officeart/2009/3/layout/HorizontalOrganizationChart"/>
    <dgm:cxn modelId="{73EF3F2B-564F-4178-8084-C898C550AC79}" type="presParOf" srcId="{F5525C0A-5381-4AF8-985E-636B732D56AD}" destId="{F53B6CAA-C14F-4A45-90B0-832006DD6AFE}" srcOrd="5" destOrd="0" presId="urn:microsoft.com/office/officeart/2009/3/layout/HorizontalOrganizationChart"/>
    <dgm:cxn modelId="{331328DD-A430-44E6-883F-4645DAAF98A7}" type="presParOf" srcId="{F53B6CAA-C14F-4A45-90B0-832006DD6AFE}" destId="{109124AB-DFFD-4F62-9EAB-012BA0B0C0CB}" srcOrd="0" destOrd="0" presId="urn:microsoft.com/office/officeart/2009/3/layout/HorizontalOrganizationChart"/>
    <dgm:cxn modelId="{E895C7BF-32BC-47B4-943E-762D89B98888}" type="presParOf" srcId="{109124AB-DFFD-4F62-9EAB-012BA0B0C0CB}" destId="{F2F5D38C-E0A5-49FC-A755-288D77446F6B}" srcOrd="0" destOrd="0" presId="urn:microsoft.com/office/officeart/2009/3/layout/HorizontalOrganizationChart"/>
    <dgm:cxn modelId="{E5F3A399-E02A-4B83-9571-341788A6AE67}" type="presParOf" srcId="{109124AB-DFFD-4F62-9EAB-012BA0B0C0CB}" destId="{22E37130-C321-4C60-BB12-995BAC9ED6C1}" srcOrd="1" destOrd="0" presId="urn:microsoft.com/office/officeart/2009/3/layout/HorizontalOrganizationChart"/>
    <dgm:cxn modelId="{116A4569-F3D0-4167-BF7C-7468C87E5761}" type="presParOf" srcId="{F53B6CAA-C14F-4A45-90B0-832006DD6AFE}" destId="{950DAB0C-9696-46D3-8520-EDF5F7B1D30F}" srcOrd="1" destOrd="0" presId="urn:microsoft.com/office/officeart/2009/3/layout/HorizontalOrganizationChart"/>
    <dgm:cxn modelId="{F3F4F492-40C5-4950-9ACF-F5291BC70531}" type="presParOf" srcId="{F53B6CAA-C14F-4A45-90B0-832006DD6AFE}" destId="{FA11F65F-5A66-4367-8A76-C5E7EF5348EF}" srcOrd="2" destOrd="0" presId="urn:microsoft.com/office/officeart/2009/3/layout/HorizontalOrganizationChart"/>
    <dgm:cxn modelId="{A2FB097B-B234-45B5-874E-EA928902A336}" type="presParOf" srcId="{F5525C0A-5381-4AF8-985E-636B732D56AD}" destId="{122DEB05-FD7D-4627-A4CF-05EE1AA5B02A}" srcOrd="6" destOrd="0" presId="urn:microsoft.com/office/officeart/2009/3/layout/HorizontalOrganizationChart"/>
    <dgm:cxn modelId="{2770B538-187B-4F84-85AC-CAD36FE7E298}" type="presParOf" srcId="{F5525C0A-5381-4AF8-985E-636B732D56AD}" destId="{FB0183FF-0C56-4741-AC78-B7AD204F2FBD}" srcOrd="7" destOrd="0" presId="urn:microsoft.com/office/officeart/2009/3/layout/HorizontalOrganizationChart"/>
    <dgm:cxn modelId="{5A066719-26F9-466A-B747-7D51D4A96EEE}" type="presParOf" srcId="{FB0183FF-0C56-4741-AC78-B7AD204F2FBD}" destId="{E95B59C5-14BA-47B2-8EDE-17C0BA355AC2}" srcOrd="0" destOrd="0" presId="urn:microsoft.com/office/officeart/2009/3/layout/HorizontalOrganizationChart"/>
    <dgm:cxn modelId="{0854AF58-BC74-4004-85BA-436142367ED7}" type="presParOf" srcId="{E95B59C5-14BA-47B2-8EDE-17C0BA355AC2}" destId="{67A7A365-8E90-47EC-8F8A-B21F5E64DD51}" srcOrd="0" destOrd="0" presId="urn:microsoft.com/office/officeart/2009/3/layout/HorizontalOrganizationChart"/>
    <dgm:cxn modelId="{8F698960-D695-4DC3-BD74-EE73397CEED3}" type="presParOf" srcId="{E95B59C5-14BA-47B2-8EDE-17C0BA355AC2}" destId="{4E503F5E-DB8E-4CBD-B096-7E3997479AEA}" srcOrd="1" destOrd="0" presId="urn:microsoft.com/office/officeart/2009/3/layout/HorizontalOrganizationChart"/>
    <dgm:cxn modelId="{3634C1D7-2B5B-4A9D-B283-CE65ECD30764}" type="presParOf" srcId="{FB0183FF-0C56-4741-AC78-B7AD204F2FBD}" destId="{60BFC7FA-3C6B-4A85-B63B-19470A98AB55}" srcOrd="1" destOrd="0" presId="urn:microsoft.com/office/officeart/2009/3/layout/HorizontalOrganizationChart"/>
    <dgm:cxn modelId="{ACF53715-C0C0-4C48-A74B-BB053C46FDA0}" type="presParOf" srcId="{FB0183FF-0C56-4741-AC78-B7AD204F2FBD}" destId="{C9C19497-33F7-4D12-A499-66731660CEED}" srcOrd="2" destOrd="0" presId="urn:microsoft.com/office/officeart/2009/3/layout/HorizontalOrganizationChart"/>
    <dgm:cxn modelId="{F0152ED8-23CB-4FAD-A4EE-F6A346CD0CC4}" type="presParOf" srcId="{968F6092-C105-4C5A-83DA-ED2C914EB884}" destId="{403CC083-698B-4039-939C-89EC5BDBC53B}" srcOrd="2" destOrd="0" presId="urn:microsoft.com/office/officeart/2009/3/layout/HorizontalOrganizationChart"/>
    <dgm:cxn modelId="{AC794CD2-B8C8-498B-89D1-19AC9AA3C011}" type="presParOf" srcId="{ADDF1B78-CCE8-4DF8-A5FC-14CFA4816AD0}" destId="{1F57CEC0-8B40-4A00-9815-28AE95AF72B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A070AE-44A6-4C5F-9873-624BA7B3594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B6E35D-679F-4E32-8092-D50101437ED0}">
      <dgm:prSet/>
      <dgm:spPr/>
      <dgm:t>
        <a:bodyPr/>
        <a:lstStyle/>
        <a:p>
          <a:r>
            <a:rPr lang="en-US" b="1"/>
            <a:t>Backend Implementation</a:t>
          </a:r>
          <a:endParaRPr lang="en-US"/>
        </a:p>
      </dgm:t>
    </dgm:pt>
    <dgm:pt modelId="{BB1C9B74-C107-4196-A60C-90A9E56BB7BA}" type="parTrans" cxnId="{811F37C9-82A9-4759-B509-3063F29D3BDE}">
      <dgm:prSet/>
      <dgm:spPr/>
      <dgm:t>
        <a:bodyPr/>
        <a:lstStyle/>
        <a:p>
          <a:endParaRPr lang="en-US"/>
        </a:p>
      </dgm:t>
    </dgm:pt>
    <dgm:pt modelId="{5955A5C5-FFF1-4E09-BAF4-AE8CCCDE0420}" type="sibTrans" cxnId="{811F37C9-82A9-4759-B509-3063F29D3BDE}">
      <dgm:prSet/>
      <dgm:spPr/>
      <dgm:t>
        <a:bodyPr/>
        <a:lstStyle/>
        <a:p>
          <a:endParaRPr lang="en-US"/>
        </a:p>
      </dgm:t>
    </dgm:pt>
    <dgm:pt modelId="{AE6C2227-3CE8-4E6D-B330-6CF51EC3896A}">
      <dgm:prSet/>
      <dgm:spPr/>
      <dgm:t>
        <a:bodyPr/>
        <a:lstStyle/>
        <a:p>
          <a:r>
            <a:rPr lang="en-US" b="1"/>
            <a:t>Frameworks and Tools:</a:t>
          </a:r>
          <a:r>
            <a:rPr lang="en-US"/>
            <a:t> Spring Boot, MySQL</a:t>
          </a:r>
        </a:p>
      </dgm:t>
    </dgm:pt>
    <dgm:pt modelId="{8A7FC31E-929D-4B87-A6E8-710D6692EB0D}" type="parTrans" cxnId="{07949DD6-22F9-47A7-8EEA-1B8004F88469}">
      <dgm:prSet/>
      <dgm:spPr/>
      <dgm:t>
        <a:bodyPr/>
        <a:lstStyle/>
        <a:p>
          <a:endParaRPr lang="en-US"/>
        </a:p>
      </dgm:t>
    </dgm:pt>
    <dgm:pt modelId="{382FE3C4-5F2A-467E-B6D4-DBE8A08E575D}" type="sibTrans" cxnId="{07949DD6-22F9-47A7-8EEA-1B8004F88469}">
      <dgm:prSet/>
      <dgm:spPr/>
      <dgm:t>
        <a:bodyPr/>
        <a:lstStyle/>
        <a:p>
          <a:endParaRPr lang="en-US"/>
        </a:p>
      </dgm:t>
    </dgm:pt>
    <dgm:pt modelId="{75B06FAB-B656-45B7-B03B-93BB3427A625}">
      <dgm:prSet/>
      <dgm:spPr/>
      <dgm:t>
        <a:bodyPr/>
        <a:lstStyle/>
        <a:p>
          <a:r>
            <a:rPr lang="en-US" b="1"/>
            <a:t>Key Features:</a:t>
          </a:r>
          <a:endParaRPr lang="en-US"/>
        </a:p>
      </dgm:t>
    </dgm:pt>
    <dgm:pt modelId="{571BBA06-AB80-4FEB-B083-8DFB1711BFB8}" type="parTrans" cxnId="{06BEAB81-C07E-4D5A-9E66-5A217D0D3110}">
      <dgm:prSet/>
      <dgm:spPr/>
      <dgm:t>
        <a:bodyPr/>
        <a:lstStyle/>
        <a:p>
          <a:endParaRPr lang="en-US"/>
        </a:p>
      </dgm:t>
    </dgm:pt>
    <dgm:pt modelId="{FD6CA8A0-7720-4BDB-910B-170B29D86DBD}" type="sibTrans" cxnId="{06BEAB81-C07E-4D5A-9E66-5A217D0D3110}">
      <dgm:prSet/>
      <dgm:spPr/>
      <dgm:t>
        <a:bodyPr/>
        <a:lstStyle/>
        <a:p>
          <a:endParaRPr lang="en-US"/>
        </a:p>
      </dgm:t>
    </dgm:pt>
    <dgm:pt modelId="{9110F1D8-0551-4402-AC52-080FECCA84D0}">
      <dgm:prSet/>
      <dgm:spPr/>
      <dgm:t>
        <a:bodyPr/>
        <a:lstStyle/>
        <a:p>
          <a:r>
            <a:rPr lang="en-US"/>
            <a:t>Auto ID generation</a:t>
          </a:r>
        </a:p>
      </dgm:t>
    </dgm:pt>
    <dgm:pt modelId="{BE5FE3AB-30C1-434C-89A7-4A5F6D0661EA}" type="parTrans" cxnId="{5D18C06C-2C2B-46E1-B12D-EE8FA7DAA31A}">
      <dgm:prSet/>
      <dgm:spPr/>
      <dgm:t>
        <a:bodyPr/>
        <a:lstStyle/>
        <a:p>
          <a:endParaRPr lang="en-US"/>
        </a:p>
      </dgm:t>
    </dgm:pt>
    <dgm:pt modelId="{E00F4F33-AA8F-4294-A0F7-D6D7B642800A}" type="sibTrans" cxnId="{5D18C06C-2C2B-46E1-B12D-EE8FA7DAA31A}">
      <dgm:prSet/>
      <dgm:spPr/>
      <dgm:t>
        <a:bodyPr/>
        <a:lstStyle/>
        <a:p>
          <a:endParaRPr lang="en-US"/>
        </a:p>
      </dgm:t>
    </dgm:pt>
    <dgm:pt modelId="{4801C611-6E97-468A-A702-C391C71F4BAF}">
      <dgm:prSet/>
      <dgm:spPr/>
      <dgm:t>
        <a:bodyPr/>
        <a:lstStyle/>
        <a:p>
          <a:r>
            <a:rPr lang="en-US"/>
            <a:t>Flawless Connectivity to Front-end</a:t>
          </a:r>
        </a:p>
      </dgm:t>
    </dgm:pt>
    <dgm:pt modelId="{47DBD426-5D98-4A2E-BF84-03F53D899782}" type="parTrans" cxnId="{11D84DFA-2344-4F22-965B-7E0AA93F29A4}">
      <dgm:prSet/>
      <dgm:spPr/>
      <dgm:t>
        <a:bodyPr/>
        <a:lstStyle/>
        <a:p>
          <a:endParaRPr lang="en-US"/>
        </a:p>
      </dgm:t>
    </dgm:pt>
    <dgm:pt modelId="{B2D643B7-8C3B-49F0-8061-0D3A27431E4C}" type="sibTrans" cxnId="{11D84DFA-2344-4F22-965B-7E0AA93F29A4}">
      <dgm:prSet/>
      <dgm:spPr/>
      <dgm:t>
        <a:bodyPr/>
        <a:lstStyle/>
        <a:p>
          <a:endParaRPr lang="en-US"/>
        </a:p>
      </dgm:t>
    </dgm:pt>
    <dgm:pt modelId="{CDE09BC5-9EAF-41B5-8508-C054B6C486E8}">
      <dgm:prSet/>
      <dgm:spPr/>
      <dgm:t>
        <a:bodyPr/>
        <a:lstStyle/>
        <a:p>
          <a:r>
            <a:rPr lang="en-US"/>
            <a:t>Managing Primary and Foreign Key</a:t>
          </a:r>
        </a:p>
      </dgm:t>
    </dgm:pt>
    <dgm:pt modelId="{9115716A-2D9A-466A-8CA6-6AB2FEC3A552}" type="parTrans" cxnId="{0058DBBA-15B1-49E5-BB72-11448043F0EF}">
      <dgm:prSet/>
      <dgm:spPr/>
      <dgm:t>
        <a:bodyPr/>
        <a:lstStyle/>
        <a:p>
          <a:endParaRPr lang="en-US"/>
        </a:p>
      </dgm:t>
    </dgm:pt>
    <dgm:pt modelId="{2E55F6F1-1D73-4FD2-80C6-421DD0AED9E8}" type="sibTrans" cxnId="{0058DBBA-15B1-49E5-BB72-11448043F0EF}">
      <dgm:prSet/>
      <dgm:spPr/>
      <dgm:t>
        <a:bodyPr/>
        <a:lstStyle/>
        <a:p>
          <a:endParaRPr lang="en-US"/>
        </a:p>
      </dgm:t>
    </dgm:pt>
    <dgm:pt modelId="{918F75BB-FDC1-4A90-B8DE-28F2D4E9B0D1}">
      <dgm:prSet/>
      <dgm:spPr/>
      <dgm:t>
        <a:bodyPr/>
        <a:lstStyle/>
        <a:p>
          <a:r>
            <a:rPr lang="en-US" b="1"/>
            <a:t>Testing Tools:</a:t>
          </a:r>
          <a:r>
            <a:rPr lang="en-US"/>
            <a:t> Postman</a:t>
          </a:r>
        </a:p>
      </dgm:t>
    </dgm:pt>
    <dgm:pt modelId="{A2998DCD-98E2-4731-9B1A-8DD1DA887144}" type="parTrans" cxnId="{CDA9DD01-A6B9-4965-94C9-F7C1FEDFF571}">
      <dgm:prSet/>
      <dgm:spPr/>
      <dgm:t>
        <a:bodyPr/>
        <a:lstStyle/>
        <a:p>
          <a:endParaRPr lang="en-US"/>
        </a:p>
      </dgm:t>
    </dgm:pt>
    <dgm:pt modelId="{2A907E47-2405-4924-B3CF-E4601F3F8399}" type="sibTrans" cxnId="{CDA9DD01-A6B9-4965-94C9-F7C1FEDFF571}">
      <dgm:prSet/>
      <dgm:spPr/>
      <dgm:t>
        <a:bodyPr/>
        <a:lstStyle/>
        <a:p>
          <a:endParaRPr lang="en-US"/>
        </a:p>
      </dgm:t>
    </dgm:pt>
    <dgm:pt modelId="{F91AEB13-6CE1-4FD2-9F16-AC7DCA6BC9C8}" type="pres">
      <dgm:prSet presAssocID="{83A070AE-44A6-4C5F-9873-624BA7B3594C}" presName="linear" presStyleCnt="0">
        <dgm:presLayoutVars>
          <dgm:dir/>
          <dgm:animLvl val="lvl"/>
          <dgm:resizeHandles val="exact"/>
        </dgm:presLayoutVars>
      </dgm:prSet>
      <dgm:spPr/>
    </dgm:pt>
    <dgm:pt modelId="{67D0D4C7-5348-4062-8C5D-A6153C5CA957}" type="pres">
      <dgm:prSet presAssocID="{F4B6E35D-679F-4E32-8092-D50101437ED0}" presName="parentLin" presStyleCnt="0"/>
      <dgm:spPr/>
    </dgm:pt>
    <dgm:pt modelId="{74CCBED2-C930-479D-B117-B7BEBD7EA8FD}" type="pres">
      <dgm:prSet presAssocID="{F4B6E35D-679F-4E32-8092-D50101437ED0}" presName="parentLeftMargin" presStyleLbl="node1" presStyleIdx="0" presStyleCnt="1"/>
      <dgm:spPr/>
    </dgm:pt>
    <dgm:pt modelId="{1A287D59-2903-448B-9D5A-953855908D78}" type="pres">
      <dgm:prSet presAssocID="{F4B6E35D-679F-4E32-8092-D50101437ED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9325E5E-D3F0-4C90-849D-B01AF0322287}" type="pres">
      <dgm:prSet presAssocID="{F4B6E35D-679F-4E32-8092-D50101437ED0}" presName="negativeSpace" presStyleCnt="0"/>
      <dgm:spPr/>
    </dgm:pt>
    <dgm:pt modelId="{1B5508A6-2758-419F-B34A-8FC540306140}" type="pres">
      <dgm:prSet presAssocID="{F4B6E35D-679F-4E32-8092-D50101437ED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DA9DD01-A6B9-4965-94C9-F7C1FEDFF571}" srcId="{F4B6E35D-679F-4E32-8092-D50101437ED0}" destId="{918F75BB-FDC1-4A90-B8DE-28F2D4E9B0D1}" srcOrd="2" destOrd="0" parTransId="{A2998DCD-98E2-4731-9B1A-8DD1DA887144}" sibTransId="{2A907E47-2405-4924-B3CF-E4601F3F8399}"/>
    <dgm:cxn modelId="{F2B94E3A-BB38-4F18-8DA6-D302FA698D9B}" type="presOf" srcId="{75B06FAB-B656-45B7-B03B-93BB3427A625}" destId="{1B5508A6-2758-419F-B34A-8FC540306140}" srcOrd="0" destOrd="1" presId="urn:microsoft.com/office/officeart/2005/8/layout/list1"/>
    <dgm:cxn modelId="{36DAD06A-25FC-4D09-A307-1C7E4157B48E}" type="presOf" srcId="{9110F1D8-0551-4402-AC52-080FECCA84D0}" destId="{1B5508A6-2758-419F-B34A-8FC540306140}" srcOrd="0" destOrd="2" presId="urn:microsoft.com/office/officeart/2005/8/layout/list1"/>
    <dgm:cxn modelId="{5D18C06C-2C2B-46E1-B12D-EE8FA7DAA31A}" srcId="{75B06FAB-B656-45B7-B03B-93BB3427A625}" destId="{9110F1D8-0551-4402-AC52-080FECCA84D0}" srcOrd="0" destOrd="0" parTransId="{BE5FE3AB-30C1-434C-89A7-4A5F6D0661EA}" sibTransId="{E00F4F33-AA8F-4294-A0F7-D6D7B642800A}"/>
    <dgm:cxn modelId="{16DA8780-3954-47C2-82BF-B39D1DF9F8B6}" type="presOf" srcId="{CDE09BC5-9EAF-41B5-8508-C054B6C486E8}" destId="{1B5508A6-2758-419F-B34A-8FC540306140}" srcOrd="0" destOrd="4" presId="urn:microsoft.com/office/officeart/2005/8/layout/list1"/>
    <dgm:cxn modelId="{06BEAB81-C07E-4D5A-9E66-5A217D0D3110}" srcId="{F4B6E35D-679F-4E32-8092-D50101437ED0}" destId="{75B06FAB-B656-45B7-B03B-93BB3427A625}" srcOrd="1" destOrd="0" parTransId="{571BBA06-AB80-4FEB-B083-8DFB1711BFB8}" sibTransId="{FD6CA8A0-7720-4BDB-910B-170B29D86DBD}"/>
    <dgm:cxn modelId="{20E81296-C778-477C-A936-32685FEC3F8D}" type="presOf" srcId="{918F75BB-FDC1-4A90-B8DE-28F2D4E9B0D1}" destId="{1B5508A6-2758-419F-B34A-8FC540306140}" srcOrd="0" destOrd="5" presId="urn:microsoft.com/office/officeart/2005/8/layout/list1"/>
    <dgm:cxn modelId="{912CF2B9-AF31-4587-AC03-4A5A954FCB40}" type="presOf" srcId="{F4B6E35D-679F-4E32-8092-D50101437ED0}" destId="{1A287D59-2903-448B-9D5A-953855908D78}" srcOrd="1" destOrd="0" presId="urn:microsoft.com/office/officeart/2005/8/layout/list1"/>
    <dgm:cxn modelId="{0058DBBA-15B1-49E5-BB72-11448043F0EF}" srcId="{75B06FAB-B656-45B7-B03B-93BB3427A625}" destId="{CDE09BC5-9EAF-41B5-8508-C054B6C486E8}" srcOrd="2" destOrd="0" parTransId="{9115716A-2D9A-466A-8CA6-6AB2FEC3A552}" sibTransId="{2E55F6F1-1D73-4FD2-80C6-421DD0AED9E8}"/>
    <dgm:cxn modelId="{57F129BE-B0E9-4A43-8042-56336C0F3DF8}" type="presOf" srcId="{4801C611-6E97-468A-A702-C391C71F4BAF}" destId="{1B5508A6-2758-419F-B34A-8FC540306140}" srcOrd="0" destOrd="3" presId="urn:microsoft.com/office/officeart/2005/8/layout/list1"/>
    <dgm:cxn modelId="{BF5802C0-9032-41C1-A374-CB4F3AEB18EF}" type="presOf" srcId="{AE6C2227-3CE8-4E6D-B330-6CF51EC3896A}" destId="{1B5508A6-2758-419F-B34A-8FC540306140}" srcOrd="0" destOrd="0" presId="urn:microsoft.com/office/officeart/2005/8/layout/list1"/>
    <dgm:cxn modelId="{811F37C9-82A9-4759-B509-3063F29D3BDE}" srcId="{83A070AE-44A6-4C5F-9873-624BA7B3594C}" destId="{F4B6E35D-679F-4E32-8092-D50101437ED0}" srcOrd="0" destOrd="0" parTransId="{BB1C9B74-C107-4196-A60C-90A9E56BB7BA}" sibTransId="{5955A5C5-FFF1-4E09-BAF4-AE8CCCDE0420}"/>
    <dgm:cxn modelId="{07949DD6-22F9-47A7-8EEA-1B8004F88469}" srcId="{F4B6E35D-679F-4E32-8092-D50101437ED0}" destId="{AE6C2227-3CE8-4E6D-B330-6CF51EC3896A}" srcOrd="0" destOrd="0" parTransId="{8A7FC31E-929D-4B87-A6E8-710D6692EB0D}" sibTransId="{382FE3C4-5F2A-467E-B6D4-DBE8A08E575D}"/>
    <dgm:cxn modelId="{205E13EC-CC71-4C5A-B20A-21D1F45FE49B}" type="presOf" srcId="{F4B6E35D-679F-4E32-8092-D50101437ED0}" destId="{74CCBED2-C930-479D-B117-B7BEBD7EA8FD}" srcOrd="0" destOrd="0" presId="urn:microsoft.com/office/officeart/2005/8/layout/list1"/>
    <dgm:cxn modelId="{035454F6-2A83-4559-BAB9-D29D9973CEDC}" type="presOf" srcId="{83A070AE-44A6-4C5F-9873-624BA7B3594C}" destId="{F91AEB13-6CE1-4FD2-9F16-AC7DCA6BC9C8}" srcOrd="0" destOrd="0" presId="urn:microsoft.com/office/officeart/2005/8/layout/list1"/>
    <dgm:cxn modelId="{11D84DFA-2344-4F22-965B-7E0AA93F29A4}" srcId="{75B06FAB-B656-45B7-B03B-93BB3427A625}" destId="{4801C611-6E97-468A-A702-C391C71F4BAF}" srcOrd="1" destOrd="0" parTransId="{47DBD426-5D98-4A2E-BF84-03F53D899782}" sibTransId="{B2D643B7-8C3B-49F0-8061-0D3A27431E4C}"/>
    <dgm:cxn modelId="{9B8BC7D9-4092-4D60-BD4D-B770600D9738}" type="presParOf" srcId="{F91AEB13-6CE1-4FD2-9F16-AC7DCA6BC9C8}" destId="{67D0D4C7-5348-4062-8C5D-A6153C5CA957}" srcOrd="0" destOrd="0" presId="urn:microsoft.com/office/officeart/2005/8/layout/list1"/>
    <dgm:cxn modelId="{270A1461-EBE2-4F4F-921B-7BBA59D24CCB}" type="presParOf" srcId="{67D0D4C7-5348-4062-8C5D-A6153C5CA957}" destId="{74CCBED2-C930-479D-B117-B7BEBD7EA8FD}" srcOrd="0" destOrd="0" presId="urn:microsoft.com/office/officeart/2005/8/layout/list1"/>
    <dgm:cxn modelId="{8B9B3DE1-2E48-4EDF-86A2-2D770C77A26A}" type="presParOf" srcId="{67D0D4C7-5348-4062-8C5D-A6153C5CA957}" destId="{1A287D59-2903-448B-9D5A-953855908D78}" srcOrd="1" destOrd="0" presId="urn:microsoft.com/office/officeart/2005/8/layout/list1"/>
    <dgm:cxn modelId="{8EC1A508-8605-460B-B75F-AE07F139227F}" type="presParOf" srcId="{F91AEB13-6CE1-4FD2-9F16-AC7DCA6BC9C8}" destId="{D9325E5E-D3F0-4C90-849D-B01AF0322287}" srcOrd="1" destOrd="0" presId="urn:microsoft.com/office/officeart/2005/8/layout/list1"/>
    <dgm:cxn modelId="{A3C9E60F-8425-4543-AF77-2D795EB66FF1}" type="presParOf" srcId="{F91AEB13-6CE1-4FD2-9F16-AC7DCA6BC9C8}" destId="{1B5508A6-2758-419F-B34A-8FC54030614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445B81-C150-45E6-BB96-8ECA594E6F7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900A91-3419-4484-AC2E-AE419DD22710}">
      <dgm:prSet/>
      <dgm:spPr/>
      <dgm:t>
        <a:bodyPr/>
        <a:lstStyle/>
        <a:p>
          <a:r>
            <a:rPr lang="en-US"/>
            <a:t>Foreign Key is working properly.</a:t>
          </a:r>
        </a:p>
      </dgm:t>
    </dgm:pt>
    <dgm:pt modelId="{4B2A6134-56E5-4464-BD6A-A9D2AFBDE947}" type="parTrans" cxnId="{174D54D7-0F7B-488C-AEF6-319D7FBB264C}">
      <dgm:prSet/>
      <dgm:spPr/>
      <dgm:t>
        <a:bodyPr/>
        <a:lstStyle/>
        <a:p>
          <a:endParaRPr lang="en-US"/>
        </a:p>
      </dgm:t>
    </dgm:pt>
    <dgm:pt modelId="{1F6878CA-E997-468B-946C-65556F2754C2}" type="sibTrans" cxnId="{174D54D7-0F7B-488C-AEF6-319D7FBB264C}">
      <dgm:prSet/>
      <dgm:spPr/>
      <dgm:t>
        <a:bodyPr/>
        <a:lstStyle/>
        <a:p>
          <a:endParaRPr lang="en-US"/>
        </a:p>
      </dgm:t>
    </dgm:pt>
    <dgm:pt modelId="{E71009E9-ADE5-4399-A015-4C8513FEEF90}">
      <dgm:prSet/>
      <dgm:spPr/>
      <dgm:t>
        <a:bodyPr/>
        <a:lstStyle/>
        <a:p>
          <a:r>
            <a:rPr lang="en-US"/>
            <a:t>Duplicate payment will not be processed for a same booking id.</a:t>
          </a:r>
        </a:p>
      </dgm:t>
    </dgm:pt>
    <dgm:pt modelId="{54E01B59-047D-438B-ABD0-2F2CE2125C23}" type="parTrans" cxnId="{FE2B067E-6E77-47AC-99E8-463CBEDC8B81}">
      <dgm:prSet/>
      <dgm:spPr/>
      <dgm:t>
        <a:bodyPr/>
        <a:lstStyle/>
        <a:p>
          <a:endParaRPr lang="en-US"/>
        </a:p>
      </dgm:t>
    </dgm:pt>
    <dgm:pt modelId="{1934D14A-F021-4F39-B2B7-C4B434972D21}" type="sibTrans" cxnId="{FE2B067E-6E77-47AC-99E8-463CBEDC8B81}">
      <dgm:prSet/>
      <dgm:spPr/>
      <dgm:t>
        <a:bodyPr/>
        <a:lstStyle/>
        <a:p>
          <a:endParaRPr lang="en-US"/>
        </a:p>
      </dgm:t>
    </dgm:pt>
    <dgm:pt modelId="{69E3D11F-0528-4535-9396-E1428059C3AB}">
      <dgm:prSet/>
      <dgm:spPr/>
      <dgm:t>
        <a:bodyPr/>
        <a:lstStyle/>
        <a:p>
          <a:r>
            <a:rPr lang="en-US"/>
            <a:t>Duplicate feedback will not be processed for a same booking id.</a:t>
          </a:r>
        </a:p>
      </dgm:t>
    </dgm:pt>
    <dgm:pt modelId="{36B62AAC-2E8F-4A14-861A-4F430C8AEC3F}" type="parTrans" cxnId="{A0F527D8-4009-48AF-9AB2-61FB6AAB937F}">
      <dgm:prSet/>
      <dgm:spPr/>
      <dgm:t>
        <a:bodyPr/>
        <a:lstStyle/>
        <a:p>
          <a:endParaRPr lang="en-US"/>
        </a:p>
      </dgm:t>
    </dgm:pt>
    <dgm:pt modelId="{CABF439D-A6B5-4D3E-A8AE-0F47AECA11DB}" type="sibTrans" cxnId="{A0F527D8-4009-48AF-9AB2-61FB6AAB937F}">
      <dgm:prSet/>
      <dgm:spPr/>
      <dgm:t>
        <a:bodyPr/>
        <a:lstStyle/>
        <a:p>
          <a:endParaRPr lang="en-US"/>
        </a:p>
      </dgm:t>
    </dgm:pt>
    <dgm:pt modelId="{3DA5AD4B-EC3D-46AE-A8E3-5F79B6482005}">
      <dgm:prSet/>
      <dgm:spPr/>
      <dgm:t>
        <a:bodyPr/>
        <a:lstStyle/>
        <a:p>
          <a:r>
            <a:rPr lang="en-US"/>
            <a:t>When a cab is added it gets available in the booking page also.</a:t>
          </a:r>
        </a:p>
      </dgm:t>
    </dgm:pt>
    <dgm:pt modelId="{17CB9A64-E110-4490-A20E-92DA74A8CA54}" type="parTrans" cxnId="{7205539A-A3E2-4A89-9B7B-35D859E81BEC}">
      <dgm:prSet/>
      <dgm:spPr/>
      <dgm:t>
        <a:bodyPr/>
        <a:lstStyle/>
        <a:p>
          <a:endParaRPr lang="en-US"/>
        </a:p>
      </dgm:t>
    </dgm:pt>
    <dgm:pt modelId="{D833D25D-295B-41B9-A3AC-66F84B0CD876}" type="sibTrans" cxnId="{7205539A-A3E2-4A89-9B7B-35D859E81BEC}">
      <dgm:prSet/>
      <dgm:spPr/>
      <dgm:t>
        <a:bodyPr/>
        <a:lstStyle/>
        <a:p>
          <a:endParaRPr lang="en-US"/>
        </a:p>
      </dgm:t>
    </dgm:pt>
    <dgm:pt modelId="{6BC93882-2FA5-4D2E-AC9B-02416A9B24F8}">
      <dgm:prSet/>
      <dgm:spPr/>
      <dgm:t>
        <a:bodyPr/>
        <a:lstStyle/>
        <a:p>
          <a:r>
            <a:rPr lang="en-US"/>
            <a:t>All the validations are present like of email, phone no, etc.</a:t>
          </a:r>
        </a:p>
      </dgm:t>
    </dgm:pt>
    <dgm:pt modelId="{74BCF30B-014D-4047-93C9-705F5B202E83}" type="parTrans" cxnId="{C65D9931-7FCC-46B8-BA76-7B5CE6BD2F59}">
      <dgm:prSet/>
      <dgm:spPr/>
      <dgm:t>
        <a:bodyPr/>
        <a:lstStyle/>
        <a:p>
          <a:endParaRPr lang="en-US"/>
        </a:p>
      </dgm:t>
    </dgm:pt>
    <dgm:pt modelId="{8BBF49FF-67AE-4818-9BAB-26C237702E22}" type="sibTrans" cxnId="{C65D9931-7FCC-46B8-BA76-7B5CE6BD2F59}">
      <dgm:prSet/>
      <dgm:spPr/>
      <dgm:t>
        <a:bodyPr/>
        <a:lstStyle/>
        <a:p>
          <a:endParaRPr lang="en-US"/>
        </a:p>
      </dgm:t>
    </dgm:pt>
    <dgm:pt modelId="{E7957829-7D5F-48F8-9B4F-91CEFE8A87D4}" type="pres">
      <dgm:prSet presAssocID="{BF445B81-C150-45E6-BB96-8ECA594E6F7C}" presName="root" presStyleCnt="0">
        <dgm:presLayoutVars>
          <dgm:dir/>
          <dgm:resizeHandles val="exact"/>
        </dgm:presLayoutVars>
      </dgm:prSet>
      <dgm:spPr/>
    </dgm:pt>
    <dgm:pt modelId="{C39B2ED5-D2DA-4DF1-AD5C-45F254D705FE}" type="pres">
      <dgm:prSet presAssocID="{CD900A91-3419-4484-AC2E-AE419DD22710}" presName="compNode" presStyleCnt="0"/>
      <dgm:spPr/>
    </dgm:pt>
    <dgm:pt modelId="{D240D9ED-B178-4775-BB0E-DA0668A56A2B}" type="pres">
      <dgm:prSet presAssocID="{CD900A91-3419-4484-AC2E-AE419DD227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BDBC9BF-D744-43E2-AE29-E8CBB6D168F5}" type="pres">
      <dgm:prSet presAssocID="{CD900A91-3419-4484-AC2E-AE419DD22710}" presName="spaceRect" presStyleCnt="0"/>
      <dgm:spPr/>
    </dgm:pt>
    <dgm:pt modelId="{A715314D-A221-4834-A35B-348927119319}" type="pres">
      <dgm:prSet presAssocID="{CD900A91-3419-4484-AC2E-AE419DD22710}" presName="textRect" presStyleLbl="revTx" presStyleIdx="0" presStyleCnt="5">
        <dgm:presLayoutVars>
          <dgm:chMax val="1"/>
          <dgm:chPref val="1"/>
        </dgm:presLayoutVars>
      </dgm:prSet>
      <dgm:spPr/>
    </dgm:pt>
    <dgm:pt modelId="{C8541A58-9799-45DE-8BF1-9D2AF23B03E1}" type="pres">
      <dgm:prSet presAssocID="{1F6878CA-E997-468B-946C-65556F2754C2}" presName="sibTrans" presStyleCnt="0"/>
      <dgm:spPr/>
    </dgm:pt>
    <dgm:pt modelId="{4DCA3FDE-A08B-44FE-B0D8-57199DD9BE0C}" type="pres">
      <dgm:prSet presAssocID="{E71009E9-ADE5-4399-A015-4C8513FEEF90}" presName="compNode" presStyleCnt="0"/>
      <dgm:spPr/>
    </dgm:pt>
    <dgm:pt modelId="{017DB7FD-7910-4803-8F61-F9A5A45672A2}" type="pres">
      <dgm:prSet presAssocID="{E71009E9-ADE5-4399-A015-4C8513FEEF9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C6FE24F1-943F-477A-A3C7-03DF68F329A9}" type="pres">
      <dgm:prSet presAssocID="{E71009E9-ADE5-4399-A015-4C8513FEEF90}" presName="spaceRect" presStyleCnt="0"/>
      <dgm:spPr/>
    </dgm:pt>
    <dgm:pt modelId="{618B086A-99C3-4518-AC65-B2F40263F3C0}" type="pres">
      <dgm:prSet presAssocID="{E71009E9-ADE5-4399-A015-4C8513FEEF90}" presName="textRect" presStyleLbl="revTx" presStyleIdx="1" presStyleCnt="5">
        <dgm:presLayoutVars>
          <dgm:chMax val="1"/>
          <dgm:chPref val="1"/>
        </dgm:presLayoutVars>
      </dgm:prSet>
      <dgm:spPr/>
    </dgm:pt>
    <dgm:pt modelId="{86B19CD5-388B-4156-B1FE-D0EC6CE147D2}" type="pres">
      <dgm:prSet presAssocID="{1934D14A-F021-4F39-B2B7-C4B434972D21}" presName="sibTrans" presStyleCnt="0"/>
      <dgm:spPr/>
    </dgm:pt>
    <dgm:pt modelId="{0FD7A37B-DBBD-48B5-A7C5-7DCDEA75BC6C}" type="pres">
      <dgm:prSet presAssocID="{69E3D11F-0528-4535-9396-E1428059C3AB}" presName="compNode" presStyleCnt="0"/>
      <dgm:spPr/>
    </dgm:pt>
    <dgm:pt modelId="{45676979-D5A6-4D1C-88E5-47F81E8EF8F5}" type="pres">
      <dgm:prSet presAssocID="{69E3D11F-0528-4535-9396-E1428059C3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90EE693F-F243-4E14-AFC4-EA33171A1578}" type="pres">
      <dgm:prSet presAssocID="{69E3D11F-0528-4535-9396-E1428059C3AB}" presName="spaceRect" presStyleCnt="0"/>
      <dgm:spPr/>
    </dgm:pt>
    <dgm:pt modelId="{D73AAA67-75DE-4963-A01C-B081E7A0EF0A}" type="pres">
      <dgm:prSet presAssocID="{69E3D11F-0528-4535-9396-E1428059C3AB}" presName="textRect" presStyleLbl="revTx" presStyleIdx="2" presStyleCnt="5">
        <dgm:presLayoutVars>
          <dgm:chMax val="1"/>
          <dgm:chPref val="1"/>
        </dgm:presLayoutVars>
      </dgm:prSet>
      <dgm:spPr/>
    </dgm:pt>
    <dgm:pt modelId="{D82AEDDC-3FF1-4F52-BB97-3379BC5F88A3}" type="pres">
      <dgm:prSet presAssocID="{CABF439D-A6B5-4D3E-A8AE-0F47AECA11DB}" presName="sibTrans" presStyleCnt="0"/>
      <dgm:spPr/>
    </dgm:pt>
    <dgm:pt modelId="{A40B9917-5D1F-4B69-A036-4A808E37D4D0}" type="pres">
      <dgm:prSet presAssocID="{3DA5AD4B-EC3D-46AE-A8E3-5F79B6482005}" presName="compNode" presStyleCnt="0"/>
      <dgm:spPr/>
    </dgm:pt>
    <dgm:pt modelId="{E84A0C85-9086-4257-9A5D-5BB1F6E9E058}" type="pres">
      <dgm:prSet presAssocID="{3DA5AD4B-EC3D-46AE-A8E3-5F79B64820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B2154A78-EB45-4B9C-AA8A-14E71535417F}" type="pres">
      <dgm:prSet presAssocID="{3DA5AD4B-EC3D-46AE-A8E3-5F79B6482005}" presName="spaceRect" presStyleCnt="0"/>
      <dgm:spPr/>
    </dgm:pt>
    <dgm:pt modelId="{76BCFF24-89FC-4760-A826-5D2C8F0C8DFA}" type="pres">
      <dgm:prSet presAssocID="{3DA5AD4B-EC3D-46AE-A8E3-5F79B6482005}" presName="textRect" presStyleLbl="revTx" presStyleIdx="3" presStyleCnt="5">
        <dgm:presLayoutVars>
          <dgm:chMax val="1"/>
          <dgm:chPref val="1"/>
        </dgm:presLayoutVars>
      </dgm:prSet>
      <dgm:spPr/>
    </dgm:pt>
    <dgm:pt modelId="{B5AA3475-808E-4324-ADC5-A8304AB32F97}" type="pres">
      <dgm:prSet presAssocID="{D833D25D-295B-41B9-A3AC-66F84B0CD876}" presName="sibTrans" presStyleCnt="0"/>
      <dgm:spPr/>
    </dgm:pt>
    <dgm:pt modelId="{BD558635-33BD-43B1-B231-B00AA1B07507}" type="pres">
      <dgm:prSet presAssocID="{6BC93882-2FA5-4D2E-AC9B-02416A9B24F8}" presName="compNode" presStyleCnt="0"/>
      <dgm:spPr/>
    </dgm:pt>
    <dgm:pt modelId="{4F8F8AD4-9F9A-4C87-A9CD-3C8B1882734F}" type="pres">
      <dgm:prSet presAssocID="{6BC93882-2FA5-4D2E-AC9B-02416A9B24F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A0802110-B842-40F8-B07D-D1C1FBEEAC97}" type="pres">
      <dgm:prSet presAssocID="{6BC93882-2FA5-4D2E-AC9B-02416A9B24F8}" presName="spaceRect" presStyleCnt="0"/>
      <dgm:spPr/>
    </dgm:pt>
    <dgm:pt modelId="{332171D6-70A9-4129-8705-750B666255B2}" type="pres">
      <dgm:prSet presAssocID="{6BC93882-2FA5-4D2E-AC9B-02416A9B24F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5083A16-6EC6-4D15-8CD3-4899069B5DF8}" type="presOf" srcId="{6BC93882-2FA5-4D2E-AC9B-02416A9B24F8}" destId="{332171D6-70A9-4129-8705-750B666255B2}" srcOrd="0" destOrd="0" presId="urn:microsoft.com/office/officeart/2018/2/layout/IconLabelList"/>
    <dgm:cxn modelId="{C65D9931-7FCC-46B8-BA76-7B5CE6BD2F59}" srcId="{BF445B81-C150-45E6-BB96-8ECA594E6F7C}" destId="{6BC93882-2FA5-4D2E-AC9B-02416A9B24F8}" srcOrd="4" destOrd="0" parTransId="{74BCF30B-014D-4047-93C9-705F5B202E83}" sibTransId="{8BBF49FF-67AE-4818-9BAB-26C237702E22}"/>
    <dgm:cxn modelId="{DF8BCC75-9EC1-45C2-B97C-7A7CD8B3E7AF}" type="presOf" srcId="{69E3D11F-0528-4535-9396-E1428059C3AB}" destId="{D73AAA67-75DE-4963-A01C-B081E7A0EF0A}" srcOrd="0" destOrd="0" presId="urn:microsoft.com/office/officeart/2018/2/layout/IconLabelList"/>
    <dgm:cxn modelId="{FE2B067E-6E77-47AC-99E8-463CBEDC8B81}" srcId="{BF445B81-C150-45E6-BB96-8ECA594E6F7C}" destId="{E71009E9-ADE5-4399-A015-4C8513FEEF90}" srcOrd="1" destOrd="0" parTransId="{54E01B59-047D-438B-ABD0-2F2CE2125C23}" sibTransId="{1934D14A-F021-4F39-B2B7-C4B434972D21}"/>
    <dgm:cxn modelId="{AC4B7F8D-C994-4E29-B80F-5346C4261D00}" type="presOf" srcId="{CD900A91-3419-4484-AC2E-AE419DD22710}" destId="{A715314D-A221-4834-A35B-348927119319}" srcOrd="0" destOrd="0" presId="urn:microsoft.com/office/officeart/2018/2/layout/IconLabelList"/>
    <dgm:cxn modelId="{7205539A-A3E2-4A89-9B7B-35D859E81BEC}" srcId="{BF445B81-C150-45E6-BB96-8ECA594E6F7C}" destId="{3DA5AD4B-EC3D-46AE-A8E3-5F79B6482005}" srcOrd="3" destOrd="0" parTransId="{17CB9A64-E110-4490-A20E-92DA74A8CA54}" sibTransId="{D833D25D-295B-41B9-A3AC-66F84B0CD876}"/>
    <dgm:cxn modelId="{33F0A5B0-3141-4EA5-93BE-B2E8627392E9}" type="presOf" srcId="{BF445B81-C150-45E6-BB96-8ECA594E6F7C}" destId="{E7957829-7D5F-48F8-9B4F-91CEFE8A87D4}" srcOrd="0" destOrd="0" presId="urn:microsoft.com/office/officeart/2018/2/layout/IconLabelList"/>
    <dgm:cxn modelId="{174D54D7-0F7B-488C-AEF6-319D7FBB264C}" srcId="{BF445B81-C150-45E6-BB96-8ECA594E6F7C}" destId="{CD900A91-3419-4484-AC2E-AE419DD22710}" srcOrd="0" destOrd="0" parTransId="{4B2A6134-56E5-4464-BD6A-A9D2AFBDE947}" sibTransId="{1F6878CA-E997-468B-946C-65556F2754C2}"/>
    <dgm:cxn modelId="{A0F527D8-4009-48AF-9AB2-61FB6AAB937F}" srcId="{BF445B81-C150-45E6-BB96-8ECA594E6F7C}" destId="{69E3D11F-0528-4535-9396-E1428059C3AB}" srcOrd="2" destOrd="0" parTransId="{36B62AAC-2E8F-4A14-861A-4F430C8AEC3F}" sibTransId="{CABF439D-A6B5-4D3E-A8AE-0F47AECA11DB}"/>
    <dgm:cxn modelId="{25AB7AE2-462C-45CA-B02B-CBBF2CB47E57}" type="presOf" srcId="{3DA5AD4B-EC3D-46AE-A8E3-5F79B6482005}" destId="{76BCFF24-89FC-4760-A826-5D2C8F0C8DFA}" srcOrd="0" destOrd="0" presId="urn:microsoft.com/office/officeart/2018/2/layout/IconLabelList"/>
    <dgm:cxn modelId="{252BEBF7-A695-4DAF-99CD-F6543C1BA847}" type="presOf" srcId="{E71009E9-ADE5-4399-A015-4C8513FEEF90}" destId="{618B086A-99C3-4518-AC65-B2F40263F3C0}" srcOrd="0" destOrd="0" presId="urn:microsoft.com/office/officeart/2018/2/layout/IconLabelList"/>
    <dgm:cxn modelId="{242D60DD-7604-4AD6-91B0-5D73A858ADC3}" type="presParOf" srcId="{E7957829-7D5F-48F8-9B4F-91CEFE8A87D4}" destId="{C39B2ED5-D2DA-4DF1-AD5C-45F254D705FE}" srcOrd="0" destOrd="0" presId="urn:microsoft.com/office/officeart/2018/2/layout/IconLabelList"/>
    <dgm:cxn modelId="{E830C1B9-20D0-4FBD-9368-BB5384AF7C1C}" type="presParOf" srcId="{C39B2ED5-D2DA-4DF1-AD5C-45F254D705FE}" destId="{D240D9ED-B178-4775-BB0E-DA0668A56A2B}" srcOrd="0" destOrd="0" presId="urn:microsoft.com/office/officeart/2018/2/layout/IconLabelList"/>
    <dgm:cxn modelId="{34B503EF-57AB-4A9A-AC96-B15AF886353D}" type="presParOf" srcId="{C39B2ED5-D2DA-4DF1-AD5C-45F254D705FE}" destId="{DBDBC9BF-D744-43E2-AE29-E8CBB6D168F5}" srcOrd="1" destOrd="0" presId="urn:microsoft.com/office/officeart/2018/2/layout/IconLabelList"/>
    <dgm:cxn modelId="{79BC3875-80A7-4A36-A2E1-73DCDF3C8F22}" type="presParOf" srcId="{C39B2ED5-D2DA-4DF1-AD5C-45F254D705FE}" destId="{A715314D-A221-4834-A35B-348927119319}" srcOrd="2" destOrd="0" presId="urn:microsoft.com/office/officeart/2018/2/layout/IconLabelList"/>
    <dgm:cxn modelId="{B66E62C6-9232-41CD-B0F6-C2E8698AE15D}" type="presParOf" srcId="{E7957829-7D5F-48F8-9B4F-91CEFE8A87D4}" destId="{C8541A58-9799-45DE-8BF1-9D2AF23B03E1}" srcOrd="1" destOrd="0" presId="urn:microsoft.com/office/officeart/2018/2/layout/IconLabelList"/>
    <dgm:cxn modelId="{E42C1EE9-03D6-4F2E-AE8D-AE78708F1D85}" type="presParOf" srcId="{E7957829-7D5F-48F8-9B4F-91CEFE8A87D4}" destId="{4DCA3FDE-A08B-44FE-B0D8-57199DD9BE0C}" srcOrd="2" destOrd="0" presId="urn:microsoft.com/office/officeart/2018/2/layout/IconLabelList"/>
    <dgm:cxn modelId="{E60F95B3-14EF-4413-820E-B4ED0FBFFBCA}" type="presParOf" srcId="{4DCA3FDE-A08B-44FE-B0D8-57199DD9BE0C}" destId="{017DB7FD-7910-4803-8F61-F9A5A45672A2}" srcOrd="0" destOrd="0" presId="urn:microsoft.com/office/officeart/2018/2/layout/IconLabelList"/>
    <dgm:cxn modelId="{81405FAA-B39C-4144-B5C2-5BFA26F38EFC}" type="presParOf" srcId="{4DCA3FDE-A08B-44FE-B0D8-57199DD9BE0C}" destId="{C6FE24F1-943F-477A-A3C7-03DF68F329A9}" srcOrd="1" destOrd="0" presId="urn:microsoft.com/office/officeart/2018/2/layout/IconLabelList"/>
    <dgm:cxn modelId="{0F625F6A-6A15-4AF6-B89A-FE643EE9100A}" type="presParOf" srcId="{4DCA3FDE-A08B-44FE-B0D8-57199DD9BE0C}" destId="{618B086A-99C3-4518-AC65-B2F40263F3C0}" srcOrd="2" destOrd="0" presId="urn:microsoft.com/office/officeart/2018/2/layout/IconLabelList"/>
    <dgm:cxn modelId="{F34829FA-B8FA-4640-BEDA-ED9AAB6290EB}" type="presParOf" srcId="{E7957829-7D5F-48F8-9B4F-91CEFE8A87D4}" destId="{86B19CD5-388B-4156-B1FE-D0EC6CE147D2}" srcOrd="3" destOrd="0" presId="urn:microsoft.com/office/officeart/2018/2/layout/IconLabelList"/>
    <dgm:cxn modelId="{474DD624-C74E-4CEE-A5A9-4634BCE050A3}" type="presParOf" srcId="{E7957829-7D5F-48F8-9B4F-91CEFE8A87D4}" destId="{0FD7A37B-DBBD-48B5-A7C5-7DCDEA75BC6C}" srcOrd="4" destOrd="0" presId="urn:microsoft.com/office/officeart/2018/2/layout/IconLabelList"/>
    <dgm:cxn modelId="{F1674513-45E0-4CCA-A34B-E8CA471F6117}" type="presParOf" srcId="{0FD7A37B-DBBD-48B5-A7C5-7DCDEA75BC6C}" destId="{45676979-D5A6-4D1C-88E5-47F81E8EF8F5}" srcOrd="0" destOrd="0" presId="urn:microsoft.com/office/officeart/2018/2/layout/IconLabelList"/>
    <dgm:cxn modelId="{4CFC7C91-053A-44B2-B925-DCF77E63819B}" type="presParOf" srcId="{0FD7A37B-DBBD-48B5-A7C5-7DCDEA75BC6C}" destId="{90EE693F-F243-4E14-AFC4-EA33171A1578}" srcOrd="1" destOrd="0" presId="urn:microsoft.com/office/officeart/2018/2/layout/IconLabelList"/>
    <dgm:cxn modelId="{131C9196-4248-4A93-AC8B-0E5187B2EEBC}" type="presParOf" srcId="{0FD7A37B-DBBD-48B5-A7C5-7DCDEA75BC6C}" destId="{D73AAA67-75DE-4963-A01C-B081E7A0EF0A}" srcOrd="2" destOrd="0" presId="urn:microsoft.com/office/officeart/2018/2/layout/IconLabelList"/>
    <dgm:cxn modelId="{0185A3CE-0F3B-4DAA-83B3-8D2A0651F5AF}" type="presParOf" srcId="{E7957829-7D5F-48F8-9B4F-91CEFE8A87D4}" destId="{D82AEDDC-3FF1-4F52-BB97-3379BC5F88A3}" srcOrd="5" destOrd="0" presId="urn:microsoft.com/office/officeart/2018/2/layout/IconLabelList"/>
    <dgm:cxn modelId="{121D790B-96E2-4254-AC92-37E5E06763D8}" type="presParOf" srcId="{E7957829-7D5F-48F8-9B4F-91CEFE8A87D4}" destId="{A40B9917-5D1F-4B69-A036-4A808E37D4D0}" srcOrd="6" destOrd="0" presId="urn:microsoft.com/office/officeart/2018/2/layout/IconLabelList"/>
    <dgm:cxn modelId="{C69DAE61-96CA-4DA8-9359-B908D78F4107}" type="presParOf" srcId="{A40B9917-5D1F-4B69-A036-4A808E37D4D0}" destId="{E84A0C85-9086-4257-9A5D-5BB1F6E9E058}" srcOrd="0" destOrd="0" presId="urn:microsoft.com/office/officeart/2018/2/layout/IconLabelList"/>
    <dgm:cxn modelId="{E06B50B5-3713-4CD9-9DD3-D2B0DF1F6D14}" type="presParOf" srcId="{A40B9917-5D1F-4B69-A036-4A808E37D4D0}" destId="{B2154A78-EB45-4B9C-AA8A-14E71535417F}" srcOrd="1" destOrd="0" presId="urn:microsoft.com/office/officeart/2018/2/layout/IconLabelList"/>
    <dgm:cxn modelId="{7D448678-C02B-4BE1-83B8-46FF5BE59D28}" type="presParOf" srcId="{A40B9917-5D1F-4B69-A036-4A808E37D4D0}" destId="{76BCFF24-89FC-4760-A826-5D2C8F0C8DFA}" srcOrd="2" destOrd="0" presId="urn:microsoft.com/office/officeart/2018/2/layout/IconLabelList"/>
    <dgm:cxn modelId="{7CEA9D4C-1259-4232-A480-C5F8F6B70496}" type="presParOf" srcId="{E7957829-7D5F-48F8-9B4F-91CEFE8A87D4}" destId="{B5AA3475-808E-4324-ADC5-A8304AB32F97}" srcOrd="7" destOrd="0" presId="urn:microsoft.com/office/officeart/2018/2/layout/IconLabelList"/>
    <dgm:cxn modelId="{547E6D0C-A631-474B-AF9C-C49FB46B306E}" type="presParOf" srcId="{E7957829-7D5F-48F8-9B4F-91CEFE8A87D4}" destId="{BD558635-33BD-43B1-B231-B00AA1B07507}" srcOrd="8" destOrd="0" presId="urn:microsoft.com/office/officeart/2018/2/layout/IconLabelList"/>
    <dgm:cxn modelId="{22C8918F-99B1-4223-BD63-2197E1BF8537}" type="presParOf" srcId="{BD558635-33BD-43B1-B231-B00AA1B07507}" destId="{4F8F8AD4-9F9A-4C87-A9CD-3C8B1882734F}" srcOrd="0" destOrd="0" presId="urn:microsoft.com/office/officeart/2018/2/layout/IconLabelList"/>
    <dgm:cxn modelId="{89C8A854-E709-4712-8080-A99D090893DD}" type="presParOf" srcId="{BD558635-33BD-43B1-B231-B00AA1B07507}" destId="{A0802110-B842-40F8-B07D-D1C1FBEEAC97}" srcOrd="1" destOrd="0" presId="urn:microsoft.com/office/officeart/2018/2/layout/IconLabelList"/>
    <dgm:cxn modelId="{72804063-508C-406A-804B-4882F9EA92B3}" type="presParOf" srcId="{BD558635-33BD-43B1-B231-B00AA1B07507}" destId="{332171D6-70A9-4129-8705-750B666255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DEB05-FD7D-4627-A4CF-05EE1AA5B02A}">
      <dsp:nvSpPr>
        <dsp:cNvPr id="0" name=""/>
        <dsp:cNvSpPr/>
      </dsp:nvSpPr>
      <dsp:spPr>
        <a:xfrm>
          <a:off x="7077982" y="2472719"/>
          <a:ext cx="619585" cy="1998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792" y="0"/>
              </a:lnTo>
              <a:lnTo>
                <a:pt x="309792" y="1998161"/>
              </a:lnTo>
              <a:lnTo>
                <a:pt x="619585" y="199816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4133F-61DB-4E01-9017-E6E6C98ADE16}">
      <dsp:nvSpPr>
        <dsp:cNvPr id="0" name=""/>
        <dsp:cNvSpPr/>
      </dsp:nvSpPr>
      <dsp:spPr>
        <a:xfrm>
          <a:off x="7077982" y="2472719"/>
          <a:ext cx="619585" cy="666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792" y="0"/>
              </a:lnTo>
              <a:lnTo>
                <a:pt x="309792" y="666053"/>
              </a:lnTo>
              <a:lnTo>
                <a:pt x="619585" y="66605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41FC3-5207-4925-B108-46AF368DE7AC}">
      <dsp:nvSpPr>
        <dsp:cNvPr id="0" name=""/>
        <dsp:cNvSpPr/>
      </dsp:nvSpPr>
      <dsp:spPr>
        <a:xfrm>
          <a:off x="7077982" y="1806665"/>
          <a:ext cx="619585" cy="666053"/>
        </a:xfrm>
        <a:custGeom>
          <a:avLst/>
          <a:gdLst/>
          <a:ahLst/>
          <a:cxnLst/>
          <a:rect l="0" t="0" r="0" b="0"/>
          <a:pathLst>
            <a:path>
              <a:moveTo>
                <a:pt x="0" y="666053"/>
              </a:moveTo>
              <a:lnTo>
                <a:pt x="309792" y="666053"/>
              </a:lnTo>
              <a:lnTo>
                <a:pt x="309792" y="0"/>
              </a:lnTo>
              <a:lnTo>
                <a:pt x="619585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E4C4C-C7E2-496F-A210-58C7243DAD27}">
      <dsp:nvSpPr>
        <dsp:cNvPr id="0" name=""/>
        <dsp:cNvSpPr/>
      </dsp:nvSpPr>
      <dsp:spPr>
        <a:xfrm>
          <a:off x="7077982" y="474557"/>
          <a:ext cx="619585" cy="1998161"/>
        </a:xfrm>
        <a:custGeom>
          <a:avLst/>
          <a:gdLst/>
          <a:ahLst/>
          <a:cxnLst/>
          <a:rect l="0" t="0" r="0" b="0"/>
          <a:pathLst>
            <a:path>
              <a:moveTo>
                <a:pt x="0" y="1998161"/>
              </a:moveTo>
              <a:lnTo>
                <a:pt x="309792" y="1998161"/>
              </a:lnTo>
              <a:lnTo>
                <a:pt x="309792" y="0"/>
              </a:lnTo>
              <a:lnTo>
                <a:pt x="619585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1B485D-8AE1-41FB-8D78-20732AC7949B}">
      <dsp:nvSpPr>
        <dsp:cNvPr id="0" name=""/>
        <dsp:cNvSpPr/>
      </dsp:nvSpPr>
      <dsp:spPr>
        <a:xfrm>
          <a:off x="3360472" y="1806665"/>
          <a:ext cx="619585" cy="666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792" y="0"/>
              </a:lnTo>
              <a:lnTo>
                <a:pt x="309792" y="666053"/>
              </a:lnTo>
              <a:lnTo>
                <a:pt x="619585" y="66605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D92A2-3D52-4C09-AD34-63BCAE96CCF6}">
      <dsp:nvSpPr>
        <dsp:cNvPr id="0" name=""/>
        <dsp:cNvSpPr/>
      </dsp:nvSpPr>
      <dsp:spPr>
        <a:xfrm>
          <a:off x="3360472" y="1140611"/>
          <a:ext cx="619585" cy="666053"/>
        </a:xfrm>
        <a:custGeom>
          <a:avLst/>
          <a:gdLst/>
          <a:ahLst/>
          <a:cxnLst/>
          <a:rect l="0" t="0" r="0" b="0"/>
          <a:pathLst>
            <a:path>
              <a:moveTo>
                <a:pt x="0" y="666053"/>
              </a:moveTo>
              <a:lnTo>
                <a:pt x="309792" y="666053"/>
              </a:lnTo>
              <a:lnTo>
                <a:pt x="309792" y="0"/>
              </a:lnTo>
              <a:lnTo>
                <a:pt x="619585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27EA8-4C22-4BB4-BD2B-B1E1314B6964}">
      <dsp:nvSpPr>
        <dsp:cNvPr id="0" name=""/>
        <dsp:cNvSpPr/>
      </dsp:nvSpPr>
      <dsp:spPr>
        <a:xfrm>
          <a:off x="262547" y="1334232"/>
          <a:ext cx="3097925" cy="94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Business Requirements</a:t>
          </a:r>
          <a:endParaRPr lang="en-US" sz="2100" kern="1200"/>
        </a:p>
      </dsp:txBody>
      <dsp:txXfrm>
        <a:off x="262547" y="1334232"/>
        <a:ext cx="3097925" cy="944867"/>
      </dsp:txXfrm>
    </dsp:sp>
    <dsp:sp modelId="{0E180192-CD38-40C5-8846-18742E293898}">
      <dsp:nvSpPr>
        <dsp:cNvPr id="0" name=""/>
        <dsp:cNvSpPr/>
      </dsp:nvSpPr>
      <dsp:spPr>
        <a:xfrm>
          <a:off x="3980057" y="668178"/>
          <a:ext cx="3097925" cy="94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Target Users:</a:t>
          </a:r>
          <a:r>
            <a:rPr lang="en-IN" sz="2100" kern="1200"/>
            <a:t> System Administrators</a:t>
          </a:r>
          <a:endParaRPr lang="en-US" sz="2100" kern="1200"/>
        </a:p>
      </dsp:txBody>
      <dsp:txXfrm>
        <a:off x="3980057" y="668178"/>
        <a:ext cx="3097925" cy="944867"/>
      </dsp:txXfrm>
    </dsp:sp>
    <dsp:sp modelId="{DC876F91-064D-40A5-B21C-A44748B72435}">
      <dsp:nvSpPr>
        <dsp:cNvPr id="0" name=""/>
        <dsp:cNvSpPr/>
      </dsp:nvSpPr>
      <dsp:spPr>
        <a:xfrm>
          <a:off x="3980057" y="2000285"/>
          <a:ext cx="3097925" cy="94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Core Operations:</a:t>
          </a:r>
          <a:endParaRPr lang="en-US" sz="2100" kern="1200"/>
        </a:p>
      </dsp:txBody>
      <dsp:txXfrm>
        <a:off x="3980057" y="2000285"/>
        <a:ext cx="3097925" cy="944867"/>
      </dsp:txXfrm>
    </dsp:sp>
    <dsp:sp modelId="{FF9A6B68-3460-4101-9E50-508D836DEBCB}">
      <dsp:nvSpPr>
        <dsp:cNvPr id="0" name=""/>
        <dsp:cNvSpPr/>
      </dsp:nvSpPr>
      <dsp:spPr>
        <a:xfrm>
          <a:off x="7697567" y="2124"/>
          <a:ext cx="3097925" cy="94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Login &amp; Authentication</a:t>
          </a:r>
          <a:endParaRPr lang="en-US" sz="2100" kern="1200"/>
        </a:p>
      </dsp:txBody>
      <dsp:txXfrm>
        <a:off x="7697567" y="2124"/>
        <a:ext cx="3097925" cy="944867"/>
      </dsp:txXfrm>
    </dsp:sp>
    <dsp:sp modelId="{AE6C89DE-EC44-4EBE-BF08-B16F8962CBFA}">
      <dsp:nvSpPr>
        <dsp:cNvPr id="0" name=""/>
        <dsp:cNvSpPr/>
      </dsp:nvSpPr>
      <dsp:spPr>
        <a:xfrm>
          <a:off x="7697567" y="1334232"/>
          <a:ext cx="3097925" cy="94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CRUD Operations for trips, cabs, bookings, payments, and feedback</a:t>
          </a:r>
          <a:endParaRPr lang="en-US" sz="2100" kern="1200"/>
        </a:p>
      </dsp:txBody>
      <dsp:txXfrm>
        <a:off x="7697567" y="1334232"/>
        <a:ext cx="3097925" cy="944867"/>
      </dsp:txXfrm>
    </dsp:sp>
    <dsp:sp modelId="{F2F5D38C-E0A5-49FC-A755-288D77446F6B}">
      <dsp:nvSpPr>
        <dsp:cNvPr id="0" name=""/>
        <dsp:cNvSpPr/>
      </dsp:nvSpPr>
      <dsp:spPr>
        <a:xfrm>
          <a:off x="7697567" y="2666339"/>
          <a:ext cx="3097925" cy="94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Search, View, and Delete Details</a:t>
          </a:r>
          <a:endParaRPr lang="en-US" sz="2100" kern="1200"/>
        </a:p>
      </dsp:txBody>
      <dsp:txXfrm>
        <a:off x="7697567" y="2666339"/>
        <a:ext cx="3097925" cy="944867"/>
      </dsp:txXfrm>
    </dsp:sp>
    <dsp:sp modelId="{67A7A365-8E90-47EC-8F8A-B21F5E64DD51}">
      <dsp:nvSpPr>
        <dsp:cNvPr id="0" name=""/>
        <dsp:cNvSpPr/>
      </dsp:nvSpPr>
      <dsp:spPr>
        <a:xfrm>
          <a:off x="7697567" y="3998447"/>
          <a:ext cx="3097925" cy="94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Admin Registration</a:t>
          </a:r>
          <a:endParaRPr lang="en-US" sz="2100" kern="1200"/>
        </a:p>
      </dsp:txBody>
      <dsp:txXfrm>
        <a:off x="7697567" y="3998447"/>
        <a:ext cx="3097925" cy="944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508A6-2758-419F-B34A-8FC540306140}">
      <dsp:nvSpPr>
        <dsp:cNvPr id="0" name=""/>
        <dsp:cNvSpPr/>
      </dsp:nvSpPr>
      <dsp:spPr>
        <a:xfrm>
          <a:off x="0" y="699185"/>
          <a:ext cx="7897993" cy="471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72" tIns="708152" rIns="612972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/>
            <a:t>Frameworks and Tools:</a:t>
          </a:r>
          <a:r>
            <a:rPr lang="en-US" sz="3400" kern="1200"/>
            <a:t> Spring Boot, MySQL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/>
            <a:t>Key Features:</a:t>
          </a:r>
          <a:endParaRPr lang="en-US" sz="3400" kern="1200"/>
        </a:p>
        <a:p>
          <a:pPr marL="571500" lvl="2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/>
            <a:t>Auto ID generation</a:t>
          </a:r>
        </a:p>
        <a:p>
          <a:pPr marL="571500" lvl="2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/>
            <a:t>Flawless Connectivity to Front-end</a:t>
          </a:r>
        </a:p>
        <a:p>
          <a:pPr marL="571500" lvl="2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/>
            <a:t>Managing Primary and Foreign Key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1" kern="1200"/>
            <a:t>Testing Tools:</a:t>
          </a:r>
          <a:r>
            <a:rPr lang="en-US" sz="3400" kern="1200"/>
            <a:t> Postman</a:t>
          </a:r>
        </a:p>
      </dsp:txBody>
      <dsp:txXfrm>
        <a:off x="0" y="699185"/>
        <a:ext cx="7897993" cy="4712400"/>
      </dsp:txXfrm>
    </dsp:sp>
    <dsp:sp modelId="{1A287D59-2903-448B-9D5A-953855908D78}">
      <dsp:nvSpPr>
        <dsp:cNvPr id="0" name=""/>
        <dsp:cNvSpPr/>
      </dsp:nvSpPr>
      <dsp:spPr>
        <a:xfrm>
          <a:off x="394899" y="197345"/>
          <a:ext cx="5528595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968" tIns="0" rIns="20896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Backend Implementation</a:t>
          </a:r>
          <a:endParaRPr lang="en-US" sz="3400" kern="1200"/>
        </a:p>
      </dsp:txBody>
      <dsp:txXfrm>
        <a:off x="443895" y="246341"/>
        <a:ext cx="5430603" cy="905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0D9ED-B178-4775-BB0E-DA0668A56A2B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5314D-A221-4834-A35B-348927119319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Foreign Key is working properly.</a:t>
          </a:r>
        </a:p>
      </dsp:txBody>
      <dsp:txXfrm>
        <a:off x="333914" y="2276522"/>
        <a:ext cx="1800000" cy="720000"/>
      </dsp:txXfrm>
    </dsp:sp>
    <dsp:sp modelId="{017DB7FD-7910-4803-8F61-F9A5A45672A2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B086A-99C3-4518-AC65-B2F40263F3C0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Duplicate payment will not be processed for a same booking id.</a:t>
          </a:r>
        </a:p>
      </dsp:txBody>
      <dsp:txXfrm>
        <a:off x="2448914" y="2276522"/>
        <a:ext cx="1800000" cy="720000"/>
      </dsp:txXfrm>
    </dsp:sp>
    <dsp:sp modelId="{45676979-D5A6-4D1C-88E5-47F81E8EF8F5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AAA67-75DE-4963-A01C-B081E7A0EF0A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Duplicate feedback will not be processed for a same booking id.</a:t>
          </a:r>
        </a:p>
      </dsp:txBody>
      <dsp:txXfrm>
        <a:off x="4563914" y="2276522"/>
        <a:ext cx="1800000" cy="720000"/>
      </dsp:txXfrm>
    </dsp:sp>
    <dsp:sp modelId="{E84A0C85-9086-4257-9A5D-5BB1F6E9E058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CFF24-89FC-4760-A826-5D2C8F0C8DFA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When a cab is added it gets available in the booking page also.</a:t>
          </a:r>
        </a:p>
      </dsp:txBody>
      <dsp:txXfrm>
        <a:off x="6678914" y="2276522"/>
        <a:ext cx="1800000" cy="720000"/>
      </dsp:txXfrm>
    </dsp:sp>
    <dsp:sp modelId="{4F8F8AD4-9F9A-4C87-A9CD-3C8B1882734F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1D6-70A9-4129-8705-750B666255B2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All the validations are present like of email, phone no, etc.</a:t>
          </a:r>
        </a:p>
      </dsp:txBody>
      <dsp:txXfrm>
        <a:off x="8793914" y="227652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7.png"/><Relationship Id="rId4" Type="http://schemas.openxmlformats.org/officeDocument/2006/relationships/image" Target="../media/image15.sv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2459177" y="1963732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07BFDF-15E1-ABE2-17C3-C8E679F9E86D}"/>
              </a:ext>
            </a:extLst>
          </p:cNvPr>
          <p:cNvSpPr txBox="1"/>
          <p:nvPr/>
        </p:nvSpPr>
        <p:spPr>
          <a:xfrm>
            <a:off x="1942646" y="4328596"/>
            <a:ext cx="648499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ea typeface="Calibri"/>
                <a:cs typeface="Calibri"/>
              </a:rPr>
              <a:t>Travel Management System</a:t>
            </a:r>
            <a:endParaRPr lang="en-US"/>
          </a:p>
          <a:p>
            <a:endParaRPr lang="en-US" sz="4000" b="1">
              <a:ea typeface="Calibri"/>
              <a:cs typeface="Calibri"/>
            </a:endParaRPr>
          </a:p>
          <a:p>
            <a:pPr algn="ctr"/>
            <a:r>
              <a:rPr lang="en-US" sz="4000" b="1">
                <a:ea typeface="Calibri"/>
                <a:cs typeface="Calibri"/>
              </a:rPr>
              <a:t>Jalaj Jha</a:t>
            </a: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D832AC-FD81-16C0-8CDA-A8558FCEC698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+mj-lt"/>
                <a:ea typeface="+mj-ea"/>
                <a:cs typeface="+mj-cs"/>
              </a:rPr>
              <a:t>Home Page containing what all operations admin can do:-</a:t>
            </a:r>
          </a:p>
        </p:txBody>
      </p:sp>
      <p:pic>
        <p:nvPicPr>
          <p:cNvPr id="5" name="Picture 4" descr="A screenshot of a black and white website&#10;&#10;Description automatically generated">
            <a:extLst>
              <a:ext uri="{FF2B5EF4-FFF2-40B4-BE49-F238E27FC236}">
                <a16:creationId xmlns:a16="http://schemas.microsoft.com/office/drawing/2014/main" id="{86988BF1-EFCD-83EF-CD56-216F73A4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416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80906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ar list&#10;&#10;Description automatically generated">
            <a:extLst>
              <a:ext uri="{FF2B5EF4-FFF2-40B4-BE49-F238E27FC236}">
                <a16:creationId xmlns:a16="http://schemas.microsoft.com/office/drawing/2014/main" id="{8DB0E4EC-7962-0A50-BEFB-EEC8F748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4" r="-2" b="-2"/>
          <a:stretch/>
        </p:blipFill>
        <p:spPr>
          <a:xfrm>
            <a:off x="4883025" y="116247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Picture 4" descr="A screenshot of a car registration&#10;&#10;Description automatically generated">
            <a:extLst>
              <a:ext uri="{FF2B5EF4-FFF2-40B4-BE49-F238E27FC236}">
                <a16:creationId xmlns:a16="http://schemas.microsoft.com/office/drawing/2014/main" id="{B06A0ABE-301F-7F33-E724-7CC5751A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44" r="12977" b="-1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84001-15C2-5C0E-DB79-B64894798FE5}"/>
              </a:ext>
            </a:extLst>
          </p:cNvPr>
          <p:cNvSpPr txBox="1"/>
          <p:nvPr/>
        </p:nvSpPr>
        <p:spPr>
          <a:xfrm>
            <a:off x="477657" y="1524659"/>
            <a:ext cx="5277379" cy="290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>
                <a:latin typeface="+mj-lt"/>
                <a:ea typeface="+mj-ea"/>
                <a:cs typeface="+mj-cs"/>
              </a:rPr>
              <a:t>Cabs page having list of all cabs </a:t>
            </a:r>
            <a:r>
              <a:rPr lang="en-US" sz="4600">
                <a:latin typeface="+mj-lt"/>
                <a:ea typeface="+mj-ea"/>
                <a:cs typeface="+mj-cs"/>
              </a:rPr>
              <a:t>with </a:t>
            </a:r>
            <a:r>
              <a:rPr lang="en-US" sz="4600" kern="1200">
                <a:latin typeface="+mj-lt"/>
                <a:ea typeface="+mj-ea"/>
                <a:cs typeface="+mj-cs"/>
              </a:rPr>
              <a:t>all </a:t>
            </a:r>
            <a:r>
              <a:rPr lang="en-US" sz="4600">
                <a:latin typeface="+mj-lt"/>
                <a:ea typeface="+mj-ea"/>
                <a:cs typeface="+mj-cs"/>
              </a:rPr>
              <a:t>CRUD </a:t>
            </a:r>
            <a:r>
              <a:rPr lang="en-US" sz="4600" kern="1200">
                <a:latin typeface="+mj-lt"/>
                <a:ea typeface="+mj-ea"/>
                <a:cs typeface="+mj-cs"/>
              </a:rPr>
              <a:t>operations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FB3B83D-A4F3-371D-2725-33A8E3EBAB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5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BC557-27E9-5E6C-FC4E-A84DE562A2AA}"/>
              </a:ext>
            </a:extLst>
          </p:cNvPr>
          <p:cNvSpPr txBox="1"/>
          <p:nvPr/>
        </p:nvSpPr>
        <p:spPr>
          <a:xfrm>
            <a:off x="638881" y="4501453"/>
            <a:ext cx="10909640" cy="106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latin typeface="+mj-lt"/>
                <a:ea typeface="+mj-ea"/>
                <a:cs typeface="+mj-cs"/>
              </a:rPr>
              <a:t>Booking Page that stores the data and display on the trip page</a:t>
            </a:r>
          </a:p>
        </p:txBody>
      </p:sp>
      <p:pic>
        <p:nvPicPr>
          <p:cNvPr id="6" name="Picture 5" descr="A screenshot of a taxi&#10;&#10;Description automatically generated">
            <a:extLst>
              <a:ext uri="{FF2B5EF4-FFF2-40B4-BE49-F238E27FC236}">
                <a16:creationId xmlns:a16="http://schemas.microsoft.com/office/drawing/2014/main" id="{5494EFB6-B7E8-9791-90A4-6C0A5EB22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057" y="916889"/>
            <a:ext cx="5937297" cy="2998695"/>
          </a:xfrm>
          <a:prstGeom prst="rect">
            <a:avLst/>
          </a:prstGeom>
        </p:spPr>
      </p:pic>
      <p:pic>
        <p:nvPicPr>
          <p:cNvPr id="5" name="Picture 4" descr="A screenshot of a application&#10;&#10;Description automatically generated">
            <a:extLst>
              <a:ext uri="{FF2B5EF4-FFF2-40B4-BE49-F238E27FC236}">
                <a16:creationId xmlns:a16="http://schemas.microsoft.com/office/drawing/2014/main" id="{76BD7B68-41D8-83D8-EFC2-AE925EEE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2" y="907337"/>
            <a:ext cx="5898551" cy="3004883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B49A7DA-B1FD-E43C-8A13-B1A73E5C93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2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28522-D5E9-CB2C-AFAA-7AF1A31828A8}"/>
              </a:ext>
            </a:extLst>
          </p:cNvPr>
          <p:cNvSpPr txBox="1"/>
          <p:nvPr/>
        </p:nvSpPr>
        <p:spPr>
          <a:xfrm>
            <a:off x="638881" y="4501453"/>
            <a:ext cx="10909640" cy="106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Payment and Feedback that uses foreign key to fetch bookings details from trips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4209B68-5B92-E4AC-8416-D662A4F8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" y="751820"/>
            <a:ext cx="5846890" cy="3031783"/>
          </a:xfrm>
          <a:prstGeom prst="rect">
            <a:avLst/>
          </a:prstGeom>
        </p:spPr>
      </p:pic>
      <p:pic>
        <p:nvPicPr>
          <p:cNvPr id="5" name="Picture 4" descr="A screenshot of a payment screen&#10;&#10;Description automatically generated">
            <a:extLst>
              <a:ext uri="{FF2B5EF4-FFF2-40B4-BE49-F238E27FC236}">
                <a16:creationId xmlns:a16="http://schemas.microsoft.com/office/drawing/2014/main" id="{8FF320A0-E3A0-F936-FFC5-CE283330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598" y="751820"/>
            <a:ext cx="6053534" cy="3031783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11B6B5-1F48-A7A9-F179-DDC4CC6FD2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5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9AC7D-5132-B6CD-1E72-BEC73FBE016F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latin typeface="+mj-lt"/>
                <a:ea typeface="+mj-ea"/>
                <a:cs typeface="+mj-cs"/>
              </a:rPr>
              <a:t>Add Admin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login form&#10;&#10;Description automatically generated">
            <a:extLst>
              <a:ext uri="{FF2B5EF4-FFF2-40B4-BE49-F238E27FC236}">
                <a16:creationId xmlns:a16="http://schemas.microsoft.com/office/drawing/2014/main" id="{3D096F19-DBBC-3F90-9398-FF4493757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2" y="2410142"/>
            <a:ext cx="5072633" cy="383825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24015E-AEDE-101B-E55E-32A22FDD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69" y="2416421"/>
            <a:ext cx="5976043" cy="38257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A8C507E-0C81-FACF-8C05-53EA63032F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2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0F63E-6710-288C-DCDA-2E194FC8360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Best parts of the project-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CDAD05D-334B-3AC8-403A-18FA0AF25C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925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866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8B50A-6678-C26D-2509-91217100CF4C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faced-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DBFAE-892F-B09B-CFCD-3A010D0C5D0C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Auto ID Generation</a:t>
            </a:r>
            <a:r>
              <a:rPr lang="en-US" sz="2000"/>
              <a:t>: Ensuring unique ID generation in a valid format.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Timestamp Error</a:t>
            </a:r>
            <a:r>
              <a:rPr lang="en-US" sz="2000"/>
              <a:t>: Addressing issues with incorrect or inconsistent timestamps.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ID Reset Issue</a:t>
            </a:r>
            <a:r>
              <a:rPr lang="en-US" sz="2000"/>
              <a:t>: Preventing the auto-generated ID from resetting to the initial value (e.g., "B0001") upon restarting the backend.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Video Auto-Play Issue</a:t>
            </a:r>
            <a:r>
              <a:rPr lang="en-US" sz="2000"/>
              <a:t>: Disabling or controlling the auto-play of videos on the login page.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Layout Problems</a:t>
            </a:r>
            <a:r>
              <a:rPr lang="en-US" sz="2000"/>
              <a:t>: Resolving various design and layout inconsistencies across pages.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Page Navigation</a:t>
            </a:r>
            <a:r>
              <a:rPr lang="en-US" sz="2000"/>
              <a:t>: Properly linking each page to another using appropriate service integrations.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5CA2EE8-2D3F-DD2C-34DD-D6C443A6DD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3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582DA-5378-A1E9-FF2C-8D639DE43CC6}"/>
              </a:ext>
            </a:extLst>
          </p:cNvPr>
          <p:cNvSpPr txBox="1"/>
          <p:nvPr/>
        </p:nvSpPr>
        <p:spPr>
          <a:xfrm>
            <a:off x="1136396" y="457201"/>
            <a:ext cx="5814240" cy="1556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Solutions-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FE5B2-3B4F-D593-D2B1-A09143B48815}"/>
              </a:ext>
            </a:extLst>
          </p:cNvPr>
          <p:cNvSpPr txBox="1"/>
          <p:nvPr/>
        </p:nvSpPr>
        <p:spPr>
          <a:xfrm>
            <a:off x="283989" y="2238290"/>
            <a:ext cx="5814239" cy="34611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Retrieved the ID with the highest value.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Extracted the numeric portion from the ID.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Incremented the numeric part by 1 to generate the next sequential ID.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Implemented a query in the repository using </a:t>
            </a:r>
            <a:r>
              <a:rPr lang="en-US" sz="2000" err="1"/>
              <a:t>findTopByOrderByIdDesc</a:t>
            </a:r>
            <a:r>
              <a:rPr lang="en-US" sz="2000"/>
              <a:t>() to fetch the latest ID.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57FEC88-926D-2ABC-05B5-D7F159DE1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24" y="1178794"/>
            <a:ext cx="4991479" cy="1050921"/>
          </a:xfrm>
          <a:prstGeom prst="rect">
            <a:avLst/>
          </a:prstGeom>
        </p:spPr>
      </p:pic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075E89C-C111-739D-074B-77C4C8DD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443" y="2833384"/>
            <a:ext cx="4729243" cy="32893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D9D3EB-A00B-AFE0-8FF1-9F8F2B8F00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2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9FE05-2D1E-A987-9AE4-4D3C0FBA2706}"/>
              </a:ext>
            </a:extLst>
          </p:cNvPr>
          <p:cNvSpPr txBox="1"/>
          <p:nvPr/>
        </p:nvSpPr>
        <p:spPr>
          <a:xfrm>
            <a:off x="600241" y="1336020"/>
            <a:ext cx="939087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Conclusion and Future Scope</a:t>
            </a:r>
            <a:endParaRPr lang="en-US" sz="3200"/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Conclusion:</a:t>
            </a:r>
            <a:endParaRPr lang="en-US" sz="28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Successfully developed and demonstrated the project.</a:t>
            </a:r>
            <a:endParaRPr lang="en-US" sz="28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Implemented key functionalities with proper validation and best practices.</a:t>
            </a:r>
            <a:endParaRPr lang="en-US" sz="2800">
              <a:ea typeface="Calibri"/>
              <a:cs typeface="Calibri"/>
            </a:endParaRPr>
          </a:p>
          <a:p>
            <a:pPr lvl="1"/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Future Scope:</a:t>
            </a:r>
            <a:endParaRPr lang="en-US" sz="28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Looking forward for a more responsive design.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Using of proper naming conventions.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Also want to know the deployment part.</a:t>
            </a:r>
          </a:p>
          <a:p>
            <a:pPr marL="742950" lvl="1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0D4209-61E9-9EA9-317E-F9A39A46A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9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E479-F8EF-5C6B-7654-356011287F51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Accept">
            <a:extLst>
              <a:ext uri="{FF2B5EF4-FFF2-40B4-BE49-F238E27FC236}">
                <a16:creationId xmlns:a16="http://schemas.microsoft.com/office/drawing/2014/main" id="{0C70ACAF-200A-8F86-0A24-8C138C45F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D0AE03AF-C30B-13D6-B2D9-80A33A1A35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0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>
                <a:latin typeface="Neue Machina"/>
                <a:ea typeface="Calibri"/>
              </a:rPr>
              <a:t>Project Overview</a:t>
            </a:r>
            <a:endParaRPr lang="en-GB" sz="2400" b="1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-10438"/>
            <a:ext cx="4635237" cy="6816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E4191F-9923-31A5-8305-E1255EE3FF8B}"/>
              </a:ext>
            </a:extLst>
          </p:cNvPr>
          <p:cNvSpPr txBox="1"/>
          <p:nvPr/>
        </p:nvSpPr>
        <p:spPr>
          <a:xfrm>
            <a:off x="344613" y="1738729"/>
            <a:ext cx="6218701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Objective:</a:t>
            </a:r>
            <a:r>
              <a:rPr lang="en-US" sz="2800">
                <a:ea typeface="+mn-lt"/>
                <a:cs typeface="+mn-lt"/>
              </a:rPr>
              <a:t> Develop a Travel Management System for administrators to manage trips, cabs, bookings, payments, and feedbacks.</a:t>
            </a:r>
            <a:endParaRPr lang="en-US" sz="2800"/>
          </a:p>
          <a:p>
            <a:pPr marL="285750" indent="-285750">
              <a:buFont typeface="Arial"/>
              <a:buChar char="•"/>
            </a:pPr>
            <a:endParaRPr lang="en-US" b="1">
              <a:ea typeface="Calibri"/>
              <a:cs typeface="Calibri"/>
            </a:endParaRPr>
          </a:p>
          <a:p>
            <a:r>
              <a:rPr lang="en-US" sz="2800" b="1">
                <a:ea typeface="+mn-lt"/>
                <a:cs typeface="+mn-lt"/>
              </a:rPr>
              <a:t>   Technologies Used: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Backend: Spring Boot, Spring Data JPA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Frontend: Angular, Bootstrap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Database: MySQL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6FD45-5135-2F1A-9BC2-4EE03D4D7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55B9B11-371B-A0DE-F70B-ABBE5F6D11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graphicFrame>
        <p:nvGraphicFramePr>
          <p:cNvPr id="15" name="TextBox 5">
            <a:extLst>
              <a:ext uri="{FF2B5EF4-FFF2-40B4-BE49-F238E27FC236}">
                <a16:creationId xmlns:a16="http://schemas.microsoft.com/office/drawing/2014/main" id="{7102D132-486A-DC88-0716-DF40495F90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459195"/>
              </p:ext>
            </p:extLst>
          </p:nvPr>
        </p:nvGraphicFramePr>
        <p:xfrm>
          <a:off x="295760" y="1231524"/>
          <a:ext cx="11058040" cy="4945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5332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CAF022C0-376F-309A-C3E8-01F8FD11A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961317"/>
              </p:ext>
            </p:extLst>
          </p:nvPr>
        </p:nvGraphicFramePr>
        <p:xfrm>
          <a:off x="344613" y="940684"/>
          <a:ext cx="7897993" cy="5608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2AD94E5-6A03-72B1-4C4D-804975216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1791" y="170482"/>
            <a:ext cx="2907468" cy="65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95681A5-E120-29AC-4E88-81D270D7BC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4D860-5CAF-F696-8581-C1D9C594D678}"/>
              </a:ext>
            </a:extLst>
          </p:cNvPr>
          <p:cNvSpPr txBox="1"/>
          <p:nvPr/>
        </p:nvSpPr>
        <p:spPr>
          <a:xfrm>
            <a:off x="673561" y="1237475"/>
            <a:ext cx="8020089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Frontend Implementation</a:t>
            </a:r>
            <a:endParaRPr lang="en-US" sz="3200"/>
          </a:p>
          <a:p>
            <a:endParaRPr lang="en-US" sz="32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Framework:</a:t>
            </a:r>
            <a:r>
              <a:rPr lang="en-US" sz="2800">
                <a:ea typeface="+mn-lt"/>
                <a:cs typeface="+mn-lt"/>
              </a:rPr>
              <a:t> Angular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UI Design:</a:t>
            </a:r>
            <a:endParaRPr lang="en-US" sz="28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Design with Bootstrap and CSS</a:t>
            </a:r>
            <a:endParaRPr lang="en-US" sz="28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Routing and Route Guards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Features:</a:t>
            </a:r>
            <a:endParaRPr lang="en-US" sz="28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Forms with validation</a:t>
            </a:r>
            <a:endParaRPr lang="en-US" sz="28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User-friendly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Screen Navigation:</a:t>
            </a:r>
            <a:r>
              <a:rPr lang="en-US" sz="2800">
                <a:ea typeface="+mn-lt"/>
                <a:cs typeface="+mn-lt"/>
              </a:rPr>
              <a:t> Describe key screens (Login, Dashboard, CRUD forms, etc.)</a:t>
            </a:r>
            <a:endParaRPr lang="en-US" sz="2800">
              <a:ea typeface="Calibri"/>
              <a:cs typeface="Calibri"/>
            </a:endParaRPr>
          </a:p>
          <a:p>
            <a:pPr algn="l"/>
            <a:endParaRPr lang="en-US" sz="2800">
              <a:ea typeface="Calibri"/>
              <a:cs typeface="Calibri"/>
            </a:endParaRPr>
          </a:p>
        </p:txBody>
      </p:sp>
      <p:pic>
        <p:nvPicPr>
          <p:cNvPr id="5" name="Picture 4" descr="A purple text with white background&#10;&#10;Description automatically generated">
            <a:extLst>
              <a:ext uri="{FF2B5EF4-FFF2-40B4-BE49-F238E27FC236}">
                <a16:creationId xmlns:a16="http://schemas.microsoft.com/office/drawing/2014/main" id="{F210AFDB-F566-30B4-B799-3E755C2A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980" y="2419170"/>
            <a:ext cx="4845050" cy="15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9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98238B-2C63-E926-C6C5-B6929E24FBD0}"/>
              </a:ext>
            </a:extLst>
          </p:cNvPr>
          <p:cNvSpPr txBox="1"/>
          <p:nvPr/>
        </p:nvSpPr>
        <p:spPr>
          <a:xfrm>
            <a:off x="453571" y="1034143"/>
            <a:ext cx="9416142" cy="56015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Database Design</a:t>
            </a:r>
            <a:endParaRPr lang="en-US" sz="3200">
              <a:ea typeface="Calibri"/>
              <a:cs typeface="Calibri"/>
            </a:endParaRPr>
          </a:p>
          <a:p>
            <a:endParaRPr lang="en-US" sz="28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Database:</a:t>
            </a:r>
            <a:r>
              <a:rPr lang="en-US" sz="2800">
                <a:ea typeface="+mn-lt"/>
                <a:cs typeface="+mn-lt"/>
              </a:rPr>
              <a:t> MySQL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Key Tables:</a:t>
            </a:r>
            <a:endParaRPr lang="en-US" sz="28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 Cabs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 Bookings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 Payments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 Feedback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 Admins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Constraints:</a:t>
            </a:r>
            <a:endParaRPr lang="en-US" sz="28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Primary Keys, Foreign Keys</a:t>
            </a:r>
            <a:endParaRPr lang="en-US" sz="2800"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logo of a dolphin&#10;&#10;Description automatically generated">
            <a:extLst>
              <a:ext uri="{FF2B5EF4-FFF2-40B4-BE49-F238E27FC236}">
                <a16:creationId xmlns:a16="http://schemas.microsoft.com/office/drawing/2014/main" id="{8D6BC2D3-AC28-AEA5-683B-ED1CFC1E4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199" y="1039057"/>
            <a:ext cx="5372553" cy="5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A1760-E285-47EB-87EA-76CFD879BEE7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FE33EC-3E60-1833-74A4-5347D8B5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37" y="764902"/>
            <a:ext cx="8518470" cy="56218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B929C23-88B0-1AE4-1E2E-F152272F44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D6C85-FA2C-CCD1-BE53-EA579E34B731}"/>
              </a:ext>
            </a:extLst>
          </p:cNvPr>
          <p:cNvSpPr txBox="1"/>
          <p:nvPr/>
        </p:nvSpPr>
        <p:spPr>
          <a:xfrm>
            <a:off x="187984" y="631983"/>
            <a:ext cx="50282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Calibri"/>
                <a:cs typeface="Calibri"/>
              </a:rPr>
              <a:t>Testing through Postman-</a:t>
            </a:r>
            <a:endParaRPr lang="en-US" sz="2800" b="1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B69F6F-4670-B6EA-D820-652988B7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83" y="1148072"/>
            <a:ext cx="10345117" cy="55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8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FB959-F706-1D81-604C-D5CC505F6E2B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Page-</a:t>
            </a:r>
          </a:p>
        </p:txBody>
      </p:sp>
      <p:pic>
        <p:nvPicPr>
          <p:cNvPr id="5" name="Picture 4" descr="A screenshot of a car&#10;&#10;Description automatically generated">
            <a:extLst>
              <a:ext uri="{FF2B5EF4-FFF2-40B4-BE49-F238E27FC236}">
                <a16:creationId xmlns:a16="http://schemas.microsoft.com/office/drawing/2014/main" id="{86462334-3326-E46B-FF3C-BE74DCBA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0" y="1391091"/>
            <a:ext cx="11167042" cy="515619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4FB1778-AC1E-FAAA-4867-93E3D185A3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revision>2</cp:revision>
  <dcterms:created xsi:type="dcterms:W3CDTF">2023-02-09T10:19:33Z</dcterms:created>
  <dcterms:modified xsi:type="dcterms:W3CDTF">2024-12-11T04:48:58Z</dcterms:modified>
</cp:coreProperties>
</file>